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5" r:id="rId1"/>
  </p:sldMasterIdLst>
  <p:notesMasterIdLst>
    <p:notesMasterId r:id="rId43"/>
  </p:notesMasterIdLst>
  <p:sldIdLst>
    <p:sldId id="358" r:id="rId2"/>
    <p:sldId id="359" r:id="rId3"/>
    <p:sldId id="260" r:id="rId4"/>
    <p:sldId id="261" r:id="rId5"/>
    <p:sldId id="262" r:id="rId6"/>
    <p:sldId id="263" r:id="rId7"/>
    <p:sldId id="264" r:id="rId8"/>
    <p:sldId id="265" r:id="rId9"/>
    <p:sldId id="275" r:id="rId10"/>
    <p:sldId id="276" r:id="rId11"/>
    <p:sldId id="277" r:id="rId12"/>
    <p:sldId id="354" r:id="rId13"/>
    <p:sldId id="278" r:id="rId14"/>
    <p:sldId id="328" r:id="rId15"/>
    <p:sldId id="330" r:id="rId16"/>
    <p:sldId id="331" r:id="rId17"/>
    <p:sldId id="333" r:id="rId18"/>
    <p:sldId id="334" r:id="rId19"/>
    <p:sldId id="347" r:id="rId20"/>
    <p:sldId id="337" r:id="rId21"/>
    <p:sldId id="338" r:id="rId22"/>
    <p:sldId id="339" r:id="rId23"/>
    <p:sldId id="340" r:id="rId24"/>
    <p:sldId id="341" r:id="rId25"/>
    <p:sldId id="342" r:id="rId26"/>
    <p:sldId id="343" r:id="rId27"/>
    <p:sldId id="348" r:id="rId28"/>
    <p:sldId id="349" r:id="rId29"/>
    <p:sldId id="350" r:id="rId30"/>
    <p:sldId id="351" r:id="rId31"/>
    <p:sldId id="355" r:id="rId32"/>
    <p:sldId id="300" r:id="rId33"/>
    <p:sldId id="306" r:id="rId34"/>
    <p:sldId id="307" r:id="rId35"/>
    <p:sldId id="309" r:id="rId36"/>
    <p:sldId id="310" r:id="rId37"/>
    <p:sldId id="312" r:id="rId38"/>
    <p:sldId id="313" r:id="rId39"/>
    <p:sldId id="315" r:id="rId40"/>
    <p:sldId id="316" r:id="rId41"/>
    <p:sldId id="320" r:id="rId42"/>
  </p:sldIdLst>
  <p:sldSz cx="10083800" cy="7562850"/>
  <p:notesSz cx="10693400" cy="7562850"/>
  <p:defaultTextStyle>
    <a:defPPr>
      <a:defRPr kern="0"/>
    </a:defPPr>
  </p:defaultTextStyle>
  <p:extLst>
    <p:ext uri="{EFAFB233-063F-42B5-8137-9DF3F51BA10A}">
      <p15:sldGuideLst xmlns:p15="http://schemas.microsoft.com/office/powerpoint/2012/main">
        <p15:guide id="1" orient="horz" pos="2880" userDrawn="1">
          <p15:clr>
            <a:srgbClr val="A4A3A4"/>
          </p15:clr>
        </p15:guide>
        <p15:guide id="2" pos="203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0EBE"/>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37" autoAdjust="0"/>
    <p:restoredTop sz="94660"/>
  </p:normalViewPr>
  <p:slideViewPr>
    <p:cSldViewPr>
      <p:cViewPr varScale="1">
        <p:scale>
          <a:sx n="55" d="100"/>
          <a:sy n="55" d="100"/>
        </p:scale>
        <p:origin x="1260" y="36"/>
      </p:cViewPr>
      <p:guideLst>
        <p:guide orient="horz" pos="2880"/>
        <p:guide pos="2037"/>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057900" y="0"/>
            <a:ext cx="4632325" cy="379413"/>
          </a:xfrm>
          <a:prstGeom prst="rect">
            <a:avLst/>
          </a:prstGeom>
        </p:spPr>
        <p:txBody>
          <a:bodyPr vert="horz" lIns="91440" tIns="45720" rIns="91440" bIns="45720" rtlCol="0"/>
          <a:lstStyle>
            <a:lvl1pPr algn="r">
              <a:defRPr sz="1200"/>
            </a:lvl1pPr>
          </a:lstStyle>
          <a:p>
            <a:fld id="{27596342-2AD8-4BC9-ADBD-5F8D62B6E8D1}" type="datetimeFigureOut">
              <a:rPr lang="en-US" smtClean="0"/>
              <a:t>12/5/2024</a:t>
            </a:fld>
            <a:endParaRPr lang="en-US"/>
          </a:p>
        </p:txBody>
      </p:sp>
      <p:sp>
        <p:nvSpPr>
          <p:cNvPr id="4" name="Slide Image Placeholder 3"/>
          <p:cNvSpPr>
            <a:spLocks noGrp="1" noRot="1" noChangeAspect="1"/>
          </p:cNvSpPr>
          <p:nvPr>
            <p:ph type="sldImg" idx="2"/>
          </p:nvPr>
        </p:nvSpPr>
        <p:spPr>
          <a:xfrm>
            <a:off x="3646488" y="946150"/>
            <a:ext cx="3400425" cy="25511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69975" y="3640138"/>
            <a:ext cx="8553450" cy="29781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7183438"/>
            <a:ext cx="4633913" cy="3794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057900" y="7183438"/>
            <a:ext cx="4632325" cy="379412"/>
          </a:xfrm>
          <a:prstGeom prst="rect">
            <a:avLst/>
          </a:prstGeom>
        </p:spPr>
        <p:txBody>
          <a:bodyPr vert="horz" lIns="91440" tIns="45720" rIns="91440" bIns="45720" rtlCol="0" anchor="b"/>
          <a:lstStyle>
            <a:lvl1pPr algn="r">
              <a:defRPr sz="1200"/>
            </a:lvl1pPr>
          </a:lstStyle>
          <a:p>
            <a:fld id="{7A43CF47-A27E-4FDD-B7EA-519C66AE8E3E}" type="slidenum">
              <a:rPr lang="en-US" smtClean="0"/>
              <a:t>‹#›</a:t>
            </a:fld>
            <a:endParaRPr lang="en-US"/>
          </a:p>
        </p:txBody>
      </p:sp>
    </p:spTree>
    <p:extLst>
      <p:ext uri="{BB962C8B-B14F-4D97-AF65-F5344CB8AC3E}">
        <p14:creationId xmlns:p14="http://schemas.microsoft.com/office/powerpoint/2010/main" val="4165167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46488" y="946150"/>
            <a:ext cx="3400425" cy="25511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43CF47-A27E-4FDD-B7EA-519C66AE8E3E}" type="slidenum">
              <a:rPr lang="en-US" smtClean="0"/>
              <a:t>17</a:t>
            </a:fld>
            <a:endParaRPr lang="en-US"/>
          </a:p>
        </p:txBody>
      </p:sp>
    </p:spTree>
    <p:extLst>
      <p:ext uri="{BB962C8B-B14F-4D97-AF65-F5344CB8AC3E}">
        <p14:creationId xmlns:p14="http://schemas.microsoft.com/office/powerpoint/2010/main" val="3498698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6285" y="1237717"/>
            <a:ext cx="8571230" cy="2632992"/>
          </a:xfrm>
        </p:spPr>
        <p:txBody>
          <a:bodyPr anchor="b"/>
          <a:lstStyle>
            <a:lvl1pPr algn="ctr">
              <a:defRPr sz="6617"/>
            </a:lvl1pPr>
          </a:lstStyle>
          <a:p>
            <a:r>
              <a:rPr lang="en-US" smtClean="0"/>
              <a:t>Click to edit Master title style</a:t>
            </a:r>
            <a:endParaRPr lang="en-US" dirty="0"/>
          </a:p>
        </p:txBody>
      </p:sp>
      <p:sp>
        <p:nvSpPr>
          <p:cNvPr id="3" name="Subtitle 2"/>
          <p:cNvSpPr>
            <a:spLocks noGrp="1"/>
          </p:cNvSpPr>
          <p:nvPr>
            <p:ph type="subTitle" idx="1"/>
          </p:nvPr>
        </p:nvSpPr>
        <p:spPr>
          <a:xfrm>
            <a:off x="1260475" y="3972247"/>
            <a:ext cx="7562850" cy="1825938"/>
          </a:xfrm>
        </p:spPr>
        <p:txBody>
          <a:bodyPr/>
          <a:lstStyle>
            <a:lvl1pPr marL="0" indent="0" algn="ctr">
              <a:buNone/>
              <a:defRPr sz="2647"/>
            </a:lvl1pPr>
            <a:lvl2pPr marL="504200" indent="0" algn="ctr">
              <a:buNone/>
              <a:defRPr sz="2206"/>
            </a:lvl2pPr>
            <a:lvl3pPr marL="1008400" indent="0" algn="ctr">
              <a:buNone/>
              <a:defRPr sz="1985"/>
            </a:lvl3pPr>
            <a:lvl4pPr marL="1512600" indent="0" algn="ctr">
              <a:buNone/>
              <a:defRPr sz="1764"/>
            </a:lvl4pPr>
            <a:lvl5pPr marL="2016801" indent="0" algn="ctr">
              <a:buNone/>
              <a:defRPr sz="1764"/>
            </a:lvl5pPr>
            <a:lvl6pPr marL="2521001" indent="0" algn="ctr">
              <a:buNone/>
              <a:defRPr sz="1764"/>
            </a:lvl6pPr>
            <a:lvl7pPr marL="3025201" indent="0" algn="ctr">
              <a:buNone/>
              <a:defRPr sz="1764"/>
            </a:lvl7pPr>
            <a:lvl8pPr marL="3529401" indent="0" algn="ctr">
              <a:buNone/>
              <a:defRPr sz="1764"/>
            </a:lvl8pPr>
            <a:lvl9pPr marL="4033601" indent="0" algn="ctr">
              <a:buNone/>
              <a:defRPr sz="1764"/>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12/5/2024</a:t>
            </a:fld>
            <a:endParaRPr lang="en-US"/>
          </a:p>
        </p:txBody>
      </p:sp>
      <p:sp>
        <p:nvSpPr>
          <p:cNvPr id="5" name="Footer Placeholder 4"/>
          <p:cNvSpPr>
            <a:spLocks noGrp="1"/>
          </p:cNvSpPr>
          <p:nvPr>
            <p:ph type="ftr" sz="quarter" idx="11"/>
          </p:nvPr>
        </p:nvSpPr>
        <p:spPr/>
        <p:txBody>
          <a:bodyPr/>
          <a:lstStyle/>
          <a:p>
            <a:pPr marL="12700">
              <a:spcBef>
                <a:spcPts val="20"/>
              </a:spcBef>
            </a:pPr>
            <a:r>
              <a:rPr lang="en-US" spc="-10" smtClean="0"/>
              <a:t>11/2/2024</a:t>
            </a:r>
            <a:endParaRPr lang="en-US" spc="-10" dirty="0"/>
          </a:p>
        </p:txBody>
      </p:sp>
      <p:sp>
        <p:nvSpPr>
          <p:cNvPr id="6" name="Slide Number Placeholder 5"/>
          <p:cNvSpPr>
            <a:spLocks noGrp="1"/>
          </p:cNvSpPr>
          <p:nvPr>
            <p:ph type="sldNum" sz="quarter" idx="12"/>
          </p:nvPr>
        </p:nvSpPr>
        <p:spPr/>
        <p:txBody>
          <a:bodyPr/>
          <a:lstStyle/>
          <a:p>
            <a:pPr marL="175895">
              <a:lnSpc>
                <a:spcPts val="1975"/>
              </a:lnSpc>
            </a:pPr>
            <a:fld id="{81D60167-4931-47E6-BA6A-407CBD079E47}" type="slidenum">
              <a:rPr lang="en-US" sz="1750" spc="-50" smtClean="0">
                <a:solidFill>
                  <a:srgbClr val="898989"/>
                </a:solidFill>
                <a:latin typeface="Carlito"/>
                <a:cs typeface="Carlito"/>
              </a:rPr>
              <a:pPr marL="175895">
                <a:lnSpc>
                  <a:spcPts val="1975"/>
                </a:lnSpc>
              </a:pPr>
              <a:t>‹#›</a:t>
            </a:fld>
            <a:endParaRPr lang="en-US" sz="1750">
              <a:latin typeface="Carlito"/>
              <a:cs typeface="Carlito"/>
            </a:endParaRPr>
          </a:p>
        </p:txBody>
      </p:sp>
    </p:spTree>
    <p:extLst>
      <p:ext uri="{BB962C8B-B14F-4D97-AF65-F5344CB8AC3E}">
        <p14:creationId xmlns:p14="http://schemas.microsoft.com/office/powerpoint/2010/main" val="155416894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12/5/2024</a:t>
            </a:fld>
            <a:endParaRPr lang="en-US"/>
          </a:p>
        </p:txBody>
      </p:sp>
      <p:sp>
        <p:nvSpPr>
          <p:cNvPr id="5" name="Footer Placeholder 4"/>
          <p:cNvSpPr>
            <a:spLocks noGrp="1"/>
          </p:cNvSpPr>
          <p:nvPr>
            <p:ph type="ftr" sz="quarter" idx="11"/>
          </p:nvPr>
        </p:nvSpPr>
        <p:spPr/>
        <p:txBody>
          <a:bodyPr/>
          <a:lstStyle/>
          <a:p>
            <a:pPr marL="12700">
              <a:spcBef>
                <a:spcPts val="20"/>
              </a:spcBef>
            </a:pPr>
            <a:r>
              <a:rPr lang="en-US" spc="-10" smtClean="0"/>
              <a:t>11/2/2024</a:t>
            </a:r>
            <a:endParaRPr lang="en-US" spc="-10" dirty="0"/>
          </a:p>
        </p:txBody>
      </p:sp>
      <p:sp>
        <p:nvSpPr>
          <p:cNvPr id="6" name="Slide Number Placeholder 5"/>
          <p:cNvSpPr>
            <a:spLocks noGrp="1"/>
          </p:cNvSpPr>
          <p:nvPr>
            <p:ph type="sldNum" sz="quarter" idx="12"/>
          </p:nvPr>
        </p:nvSpPr>
        <p:spPr/>
        <p:txBody>
          <a:bodyPr/>
          <a:lstStyle/>
          <a:p>
            <a:pPr marL="175895">
              <a:lnSpc>
                <a:spcPts val="1975"/>
              </a:lnSpc>
            </a:pPr>
            <a:fld id="{81D60167-4931-47E6-BA6A-407CBD079E47}" type="slidenum">
              <a:rPr lang="en-US" sz="1750" spc="-50" smtClean="0">
                <a:solidFill>
                  <a:srgbClr val="898989"/>
                </a:solidFill>
                <a:latin typeface="Carlito"/>
                <a:cs typeface="Carlito"/>
              </a:rPr>
              <a:pPr marL="175895">
                <a:lnSpc>
                  <a:spcPts val="1975"/>
                </a:lnSpc>
              </a:pPr>
              <a:t>‹#›</a:t>
            </a:fld>
            <a:endParaRPr lang="en-US" sz="1750">
              <a:latin typeface="Carlito"/>
              <a:cs typeface="Carlito"/>
            </a:endParaRPr>
          </a:p>
        </p:txBody>
      </p:sp>
    </p:spTree>
    <p:extLst>
      <p:ext uri="{BB962C8B-B14F-4D97-AF65-F5344CB8AC3E}">
        <p14:creationId xmlns:p14="http://schemas.microsoft.com/office/powerpoint/2010/main" val="2210102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8010" y="1885463"/>
            <a:ext cx="8697278" cy="3145935"/>
          </a:xfrm>
        </p:spPr>
        <p:txBody>
          <a:bodyPr anchor="b"/>
          <a:lstStyle>
            <a:lvl1pPr>
              <a:defRPr sz="6617"/>
            </a:lvl1pPr>
          </a:lstStyle>
          <a:p>
            <a:r>
              <a:rPr lang="en-US" smtClean="0"/>
              <a:t>Click to edit Master title style</a:t>
            </a:r>
            <a:endParaRPr lang="en-US" dirty="0"/>
          </a:p>
        </p:txBody>
      </p:sp>
      <p:sp>
        <p:nvSpPr>
          <p:cNvPr id="3" name="Text Placeholder 2"/>
          <p:cNvSpPr>
            <a:spLocks noGrp="1"/>
          </p:cNvSpPr>
          <p:nvPr>
            <p:ph type="body" idx="1"/>
          </p:nvPr>
        </p:nvSpPr>
        <p:spPr>
          <a:xfrm>
            <a:off x="688010" y="5061159"/>
            <a:ext cx="8697278" cy="1654373"/>
          </a:xfrm>
        </p:spPr>
        <p:txBody>
          <a:bodyPr/>
          <a:lstStyle>
            <a:lvl1pPr marL="0" indent="0">
              <a:buNone/>
              <a:defRPr sz="2647">
                <a:solidFill>
                  <a:schemeClr val="tx1"/>
                </a:solidFill>
              </a:defRPr>
            </a:lvl1pPr>
            <a:lvl2pPr marL="504200" indent="0">
              <a:buNone/>
              <a:defRPr sz="2206">
                <a:solidFill>
                  <a:schemeClr val="tx1">
                    <a:tint val="75000"/>
                  </a:schemeClr>
                </a:solidFill>
              </a:defRPr>
            </a:lvl2pPr>
            <a:lvl3pPr marL="1008400" indent="0">
              <a:buNone/>
              <a:defRPr sz="1985">
                <a:solidFill>
                  <a:schemeClr val="tx1">
                    <a:tint val="75000"/>
                  </a:schemeClr>
                </a:solidFill>
              </a:defRPr>
            </a:lvl3pPr>
            <a:lvl4pPr marL="1512600" indent="0">
              <a:buNone/>
              <a:defRPr sz="1764">
                <a:solidFill>
                  <a:schemeClr val="tx1">
                    <a:tint val="75000"/>
                  </a:schemeClr>
                </a:solidFill>
              </a:defRPr>
            </a:lvl4pPr>
            <a:lvl5pPr marL="2016801" indent="0">
              <a:buNone/>
              <a:defRPr sz="1764">
                <a:solidFill>
                  <a:schemeClr val="tx1">
                    <a:tint val="75000"/>
                  </a:schemeClr>
                </a:solidFill>
              </a:defRPr>
            </a:lvl5pPr>
            <a:lvl6pPr marL="2521001" indent="0">
              <a:buNone/>
              <a:defRPr sz="1764">
                <a:solidFill>
                  <a:schemeClr val="tx1">
                    <a:tint val="75000"/>
                  </a:schemeClr>
                </a:solidFill>
              </a:defRPr>
            </a:lvl6pPr>
            <a:lvl7pPr marL="3025201" indent="0">
              <a:buNone/>
              <a:defRPr sz="1764">
                <a:solidFill>
                  <a:schemeClr val="tx1">
                    <a:tint val="75000"/>
                  </a:schemeClr>
                </a:solidFill>
              </a:defRPr>
            </a:lvl7pPr>
            <a:lvl8pPr marL="3529401" indent="0">
              <a:buNone/>
              <a:defRPr sz="1764">
                <a:solidFill>
                  <a:schemeClr val="tx1">
                    <a:tint val="75000"/>
                  </a:schemeClr>
                </a:solidFill>
              </a:defRPr>
            </a:lvl8pPr>
            <a:lvl9pPr marL="4033601" indent="0">
              <a:buNone/>
              <a:defRPr sz="1764">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12/5/2024</a:t>
            </a:fld>
            <a:endParaRPr lang="en-US"/>
          </a:p>
        </p:txBody>
      </p:sp>
      <p:sp>
        <p:nvSpPr>
          <p:cNvPr id="5" name="Footer Placeholder 4"/>
          <p:cNvSpPr>
            <a:spLocks noGrp="1"/>
          </p:cNvSpPr>
          <p:nvPr>
            <p:ph type="ftr" sz="quarter" idx="11"/>
          </p:nvPr>
        </p:nvSpPr>
        <p:spPr/>
        <p:txBody>
          <a:bodyPr/>
          <a:lstStyle/>
          <a:p>
            <a:pPr marL="12700">
              <a:spcBef>
                <a:spcPts val="20"/>
              </a:spcBef>
            </a:pPr>
            <a:r>
              <a:rPr lang="en-US" spc="-10" smtClean="0"/>
              <a:t>11/2/2024</a:t>
            </a:r>
            <a:endParaRPr lang="en-US" spc="-10" dirty="0"/>
          </a:p>
        </p:txBody>
      </p:sp>
      <p:sp>
        <p:nvSpPr>
          <p:cNvPr id="6" name="Slide Number Placeholder 5"/>
          <p:cNvSpPr>
            <a:spLocks noGrp="1"/>
          </p:cNvSpPr>
          <p:nvPr>
            <p:ph type="sldNum" sz="quarter" idx="12"/>
          </p:nvPr>
        </p:nvSpPr>
        <p:spPr/>
        <p:txBody>
          <a:bodyPr/>
          <a:lstStyle/>
          <a:p>
            <a:pPr marL="175895">
              <a:lnSpc>
                <a:spcPts val="1975"/>
              </a:lnSpc>
            </a:pPr>
            <a:fld id="{81D60167-4931-47E6-BA6A-407CBD079E47}" type="slidenum">
              <a:rPr lang="en-US" sz="1750" spc="-50" smtClean="0">
                <a:solidFill>
                  <a:srgbClr val="898989"/>
                </a:solidFill>
                <a:latin typeface="Carlito"/>
                <a:cs typeface="Carlito"/>
              </a:rPr>
              <a:pPr marL="175895">
                <a:lnSpc>
                  <a:spcPts val="1975"/>
                </a:lnSpc>
              </a:pPr>
              <a:t>‹#›</a:t>
            </a:fld>
            <a:endParaRPr lang="en-US" sz="1750">
              <a:latin typeface="Carlito"/>
              <a:cs typeface="Carlito"/>
            </a:endParaRPr>
          </a:p>
        </p:txBody>
      </p:sp>
    </p:spTree>
    <p:extLst>
      <p:ext uri="{BB962C8B-B14F-4D97-AF65-F5344CB8AC3E}">
        <p14:creationId xmlns:p14="http://schemas.microsoft.com/office/powerpoint/2010/main" val="2504027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93261" y="2013259"/>
            <a:ext cx="4285615" cy="479855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04924" y="2013259"/>
            <a:ext cx="4285615" cy="479855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12/5/2024</a:t>
            </a:fld>
            <a:endParaRPr lang="en-US"/>
          </a:p>
        </p:txBody>
      </p:sp>
      <p:sp>
        <p:nvSpPr>
          <p:cNvPr id="6" name="Footer Placeholder 5"/>
          <p:cNvSpPr>
            <a:spLocks noGrp="1"/>
          </p:cNvSpPr>
          <p:nvPr>
            <p:ph type="ftr" sz="quarter" idx="11"/>
          </p:nvPr>
        </p:nvSpPr>
        <p:spPr/>
        <p:txBody>
          <a:bodyPr/>
          <a:lstStyle/>
          <a:p>
            <a:pPr marL="12700">
              <a:spcBef>
                <a:spcPts val="20"/>
              </a:spcBef>
            </a:pPr>
            <a:r>
              <a:rPr lang="en-US" spc="-10" smtClean="0"/>
              <a:t>11/2/2024</a:t>
            </a:r>
            <a:endParaRPr lang="en-US" spc="-10" dirty="0"/>
          </a:p>
        </p:txBody>
      </p:sp>
      <p:sp>
        <p:nvSpPr>
          <p:cNvPr id="7" name="Slide Number Placeholder 6"/>
          <p:cNvSpPr>
            <a:spLocks noGrp="1"/>
          </p:cNvSpPr>
          <p:nvPr>
            <p:ph type="sldNum" sz="quarter" idx="12"/>
          </p:nvPr>
        </p:nvSpPr>
        <p:spPr/>
        <p:txBody>
          <a:bodyPr/>
          <a:lstStyle/>
          <a:p>
            <a:pPr marL="175895">
              <a:lnSpc>
                <a:spcPts val="1975"/>
              </a:lnSpc>
            </a:pPr>
            <a:fld id="{81D60167-4931-47E6-BA6A-407CBD079E47}" type="slidenum">
              <a:rPr lang="en-US" sz="1750" spc="-50" smtClean="0">
                <a:solidFill>
                  <a:srgbClr val="898989"/>
                </a:solidFill>
                <a:latin typeface="Carlito"/>
                <a:cs typeface="Carlito"/>
              </a:rPr>
              <a:pPr marL="175895">
                <a:lnSpc>
                  <a:spcPts val="1975"/>
                </a:lnSpc>
              </a:pPr>
              <a:t>‹#›</a:t>
            </a:fld>
            <a:endParaRPr lang="en-US" sz="1750">
              <a:latin typeface="Carlito"/>
              <a:cs typeface="Carlito"/>
            </a:endParaRPr>
          </a:p>
        </p:txBody>
      </p:sp>
    </p:spTree>
    <p:extLst>
      <p:ext uri="{BB962C8B-B14F-4D97-AF65-F5344CB8AC3E}">
        <p14:creationId xmlns:p14="http://schemas.microsoft.com/office/powerpoint/2010/main" val="1486517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4574" y="402654"/>
            <a:ext cx="8697278" cy="146180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94576" y="1853949"/>
            <a:ext cx="4265919" cy="908592"/>
          </a:xfrm>
        </p:spPr>
        <p:txBody>
          <a:bodyPr anchor="b"/>
          <a:lstStyle>
            <a:lvl1pPr marL="0" indent="0">
              <a:buNone/>
              <a:defRPr sz="2647" b="1"/>
            </a:lvl1pPr>
            <a:lvl2pPr marL="504200" indent="0">
              <a:buNone/>
              <a:defRPr sz="2206" b="1"/>
            </a:lvl2pPr>
            <a:lvl3pPr marL="1008400" indent="0">
              <a:buNone/>
              <a:defRPr sz="1985" b="1"/>
            </a:lvl3pPr>
            <a:lvl4pPr marL="1512600" indent="0">
              <a:buNone/>
              <a:defRPr sz="1764" b="1"/>
            </a:lvl4pPr>
            <a:lvl5pPr marL="2016801" indent="0">
              <a:buNone/>
              <a:defRPr sz="1764" b="1"/>
            </a:lvl5pPr>
            <a:lvl6pPr marL="2521001" indent="0">
              <a:buNone/>
              <a:defRPr sz="1764" b="1"/>
            </a:lvl6pPr>
            <a:lvl7pPr marL="3025201" indent="0">
              <a:buNone/>
              <a:defRPr sz="1764" b="1"/>
            </a:lvl7pPr>
            <a:lvl8pPr marL="3529401" indent="0">
              <a:buNone/>
              <a:defRPr sz="1764" b="1"/>
            </a:lvl8pPr>
            <a:lvl9pPr marL="4033601" indent="0">
              <a:buNone/>
              <a:defRPr sz="1764" b="1"/>
            </a:lvl9pPr>
          </a:lstStyle>
          <a:p>
            <a:pPr lvl="0"/>
            <a:r>
              <a:rPr lang="en-US" smtClean="0"/>
              <a:t>Edit Master text styles</a:t>
            </a:r>
          </a:p>
        </p:txBody>
      </p:sp>
      <p:sp>
        <p:nvSpPr>
          <p:cNvPr id="4" name="Content Placeholder 3"/>
          <p:cNvSpPr>
            <a:spLocks noGrp="1"/>
          </p:cNvSpPr>
          <p:nvPr>
            <p:ph sz="half" idx="2"/>
          </p:nvPr>
        </p:nvSpPr>
        <p:spPr>
          <a:xfrm>
            <a:off x="694576" y="2762541"/>
            <a:ext cx="4265919" cy="40632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04925" y="1853949"/>
            <a:ext cx="4286928" cy="908592"/>
          </a:xfrm>
        </p:spPr>
        <p:txBody>
          <a:bodyPr anchor="b"/>
          <a:lstStyle>
            <a:lvl1pPr marL="0" indent="0">
              <a:buNone/>
              <a:defRPr sz="2647" b="1"/>
            </a:lvl1pPr>
            <a:lvl2pPr marL="504200" indent="0">
              <a:buNone/>
              <a:defRPr sz="2206" b="1"/>
            </a:lvl2pPr>
            <a:lvl3pPr marL="1008400" indent="0">
              <a:buNone/>
              <a:defRPr sz="1985" b="1"/>
            </a:lvl3pPr>
            <a:lvl4pPr marL="1512600" indent="0">
              <a:buNone/>
              <a:defRPr sz="1764" b="1"/>
            </a:lvl4pPr>
            <a:lvl5pPr marL="2016801" indent="0">
              <a:buNone/>
              <a:defRPr sz="1764" b="1"/>
            </a:lvl5pPr>
            <a:lvl6pPr marL="2521001" indent="0">
              <a:buNone/>
              <a:defRPr sz="1764" b="1"/>
            </a:lvl6pPr>
            <a:lvl7pPr marL="3025201" indent="0">
              <a:buNone/>
              <a:defRPr sz="1764" b="1"/>
            </a:lvl7pPr>
            <a:lvl8pPr marL="3529401" indent="0">
              <a:buNone/>
              <a:defRPr sz="1764" b="1"/>
            </a:lvl8pPr>
            <a:lvl9pPr marL="4033601" indent="0">
              <a:buNone/>
              <a:defRPr sz="1764" b="1"/>
            </a:lvl9pPr>
          </a:lstStyle>
          <a:p>
            <a:pPr lvl="0"/>
            <a:r>
              <a:rPr lang="en-US" smtClean="0"/>
              <a:t>Edit Master text styles</a:t>
            </a:r>
          </a:p>
        </p:txBody>
      </p:sp>
      <p:sp>
        <p:nvSpPr>
          <p:cNvPr id="6" name="Content Placeholder 5"/>
          <p:cNvSpPr>
            <a:spLocks noGrp="1"/>
          </p:cNvSpPr>
          <p:nvPr>
            <p:ph sz="quarter" idx="4"/>
          </p:nvPr>
        </p:nvSpPr>
        <p:spPr>
          <a:xfrm>
            <a:off x="5104925" y="2762541"/>
            <a:ext cx="4286928" cy="40632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12/5/2024</a:t>
            </a:fld>
            <a:endParaRPr lang="en-US"/>
          </a:p>
        </p:txBody>
      </p:sp>
      <p:sp>
        <p:nvSpPr>
          <p:cNvPr id="8" name="Footer Placeholder 7"/>
          <p:cNvSpPr>
            <a:spLocks noGrp="1"/>
          </p:cNvSpPr>
          <p:nvPr>
            <p:ph type="ftr" sz="quarter" idx="11"/>
          </p:nvPr>
        </p:nvSpPr>
        <p:spPr/>
        <p:txBody>
          <a:bodyPr/>
          <a:lstStyle/>
          <a:p>
            <a:pPr marL="12700">
              <a:spcBef>
                <a:spcPts val="20"/>
              </a:spcBef>
            </a:pPr>
            <a:r>
              <a:rPr lang="en-US" spc="-10" smtClean="0"/>
              <a:t>11/2/2024</a:t>
            </a:r>
            <a:endParaRPr lang="en-US" spc="-10" dirty="0"/>
          </a:p>
        </p:txBody>
      </p:sp>
      <p:sp>
        <p:nvSpPr>
          <p:cNvPr id="9" name="Slide Number Placeholder 8"/>
          <p:cNvSpPr>
            <a:spLocks noGrp="1"/>
          </p:cNvSpPr>
          <p:nvPr>
            <p:ph type="sldNum" sz="quarter" idx="12"/>
          </p:nvPr>
        </p:nvSpPr>
        <p:spPr/>
        <p:txBody>
          <a:bodyPr/>
          <a:lstStyle/>
          <a:p>
            <a:pPr marL="175895">
              <a:lnSpc>
                <a:spcPts val="1975"/>
              </a:lnSpc>
            </a:pPr>
            <a:fld id="{81D60167-4931-47E6-BA6A-407CBD079E47}" type="slidenum">
              <a:rPr lang="en-US" sz="1750" spc="-50" smtClean="0">
                <a:solidFill>
                  <a:srgbClr val="898989"/>
                </a:solidFill>
                <a:latin typeface="Carlito"/>
                <a:cs typeface="Carlito"/>
              </a:rPr>
              <a:pPr marL="175895">
                <a:lnSpc>
                  <a:spcPts val="1975"/>
                </a:lnSpc>
              </a:pPr>
              <a:t>‹#›</a:t>
            </a:fld>
            <a:endParaRPr lang="en-US" sz="1750">
              <a:latin typeface="Carlito"/>
              <a:cs typeface="Carlito"/>
            </a:endParaRPr>
          </a:p>
        </p:txBody>
      </p:sp>
    </p:spTree>
    <p:extLst>
      <p:ext uri="{BB962C8B-B14F-4D97-AF65-F5344CB8AC3E}">
        <p14:creationId xmlns:p14="http://schemas.microsoft.com/office/powerpoint/2010/main" val="108083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12/5/2024</a:t>
            </a:fld>
            <a:endParaRPr lang="en-US"/>
          </a:p>
        </p:txBody>
      </p:sp>
      <p:sp>
        <p:nvSpPr>
          <p:cNvPr id="4" name="Footer Placeholder 3"/>
          <p:cNvSpPr>
            <a:spLocks noGrp="1"/>
          </p:cNvSpPr>
          <p:nvPr>
            <p:ph type="ftr" sz="quarter" idx="11"/>
          </p:nvPr>
        </p:nvSpPr>
        <p:spPr/>
        <p:txBody>
          <a:bodyPr/>
          <a:lstStyle/>
          <a:p>
            <a:pPr marL="12700">
              <a:spcBef>
                <a:spcPts val="20"/>
              </a:spcBef>
            </a:pPr>
            <a:r>
              <a:rPr lang="en-US" spc="-10" smtClean="0"/>
              <a:t>11/2/2024</a:t>
            </a:r>
            <a:endParaRPr lang="en-US" spc="-10" dirty="0"/>
          </a:p>
        </p:txBody>
      </p:sp>
      <p:sp>
        <p:nvSpPr>
          <p:cNvPr id="5" name="Slide Number Placeholder 4"/>
          <p:cNvSpPr>
            <a:spLocks noGrp="1"/>
          </p:cNvSpPr>
          <p:nvPr>
            <p:ph type="sldNum" sz="quarter" idx="12"/>
          </p:nvPr>
        </p:nvSpPr>
        <p:spPr/>
        <p:txBody>
          <a:bodyPr/>
          <a:lstStyle/>
          <a:p>
            <a:pPr marL="175895">
              <a:lnSpc>
                <a:spcPts val="1975"/>
              </a:lnSpc>
            </a:pPr>
            <a:fld id="{81D60167-4931-47E6-BA6A-407CBD079E47}" type="slidenum">
              <a:rPr lang="en-US" sz="1750" spc="-50" smtClean="0">
                <a:solidFill>
                  <a:srgbClr val="898989"/>
                </a:solidFill>
                <a:latin typeface="Carlito"/>
                <a:cs typeface="Carlito"/>
              </a:rPr>
              <a:pPr marL="175895">
                <a:lnSpc>
                  <a:spcPts val="1975"/>
                </a:lnSpc>
              </a:pPr>
              <a:t>‹#›</a:t>
            </a:fld>
            <a:endParaRPr lang="en-US" sz="1750">
              <a:latin typeface="Carlito"/>
              <a:cs typeface="Carlito"/>
            </a:endParaRPr>
          </a:p>
        </p:txBody>
      </p:sp>
    </p:spTree>
    <p:extLst>
      <p:ext uri="{BB962C8B-B14F-4D97-AF65-F5344CB8AC3E}">
        <p14:creationId xmlns:p14="http://schemas.microsoft.com/office/powerpoint/2010/main" val="2192152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12/5/2024</a:t>
            </a:fld>
            <a:endParaRPr lang="en-US"/>
          </a:p>
        </p:txBody>
      </p:sp>
      <p:sp>
        <p:nvSpPr>
          <p:cNvPr id="3" name="Footer Placeholder 2"/>
          <p:cNvSpPr>
            <a:spLocks noGrp="1"/>
          </p:cNvSpPr>
          <p:nvPr>
            <p:ph type="ftr" sz="quarter" idx="11"/>
          </p:nvPr>
        </p:nvSpPr>
        <p:spPr/>
        <p:txBody>
          <a:bodyPr/>
          <a:lstStyle/>
          <a:p>
            <a:pPr marL="12700">
              <a:spcBef>
                <a:spcPts val="20"/>
              </a:spcBef>
            </a:pPr>
            <a:r>
              <a:rPr lang="en-US" spc="-10" smtClean="0"/>
              <a:t>11/2/2024</a:t>
            </a:r>
            <a:endParaRPr lang="en-US" spc="-10" dirty="0"/>
          </a:p>
        </p:txBody>
      </p:sp>
      <p:sp>
        <p:nvSpPr>
          <p:cNvPr id="4" name="Slide Number Placeholder 3"/>
          <p:cNvSpPr>
            <a:spLocks noGrp="1"/>
          </p:cNvSpPr>
          <p:nvPr>
            <p:ph type="sldNum" sz="quarter" idx="12"/>
          </p:nvPr>
        </p:nvSpPr>
        <p:spPr/>
        <p:txBody>
          <a:bodyPr/>
          <a:lstStyle/>
          <a:p>
            <a:pPr marL="175895">
              <a:lnSpc>
                <a:spcPts val="1975"/>
              </a:lnSpc>
            </a:pPr>
            <a:fld id="{81D60167-4931-47E6-BA6A-407CBD079E47}" type="slidenum">
              <a:rPr lang="en-US" sz="1750" spc="-50" smtClean="0">
                <a:solidFill>
                  <a:srgbClr val="898989"/>
                </a:solidFill>
                <a:latin typeface="Carlito"/>
                <a:cs typeface="Carlito"/>
              </a:rPr>
              <a:pPr marL="175895">
                <a:lnSpc>
                  <a:spcPts val="1975"/>
                </a:lnSpc>
              </a:pPr>
              <a:t>‹#›</a:t>
            </a:fld>
            <a:endParaRPr lang="en-US" sz="1750">
              <a:latin typeface="Carlito"/>
              <a:cs typeface="Carlito"/>
            </a:endParaRPr>
          </a:p>
        </p:txBody>
      </p:sp>
    </p:spTree>
    <p:extLst>
      <p:ext uri="{BB962C8B-B14F-4D97-AF65-F5344CB8AC3E}">
        <p14:creationId xmlns:p14="http://schemas.microsoft.com/office/powerpoint/2010/main" val="1170574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575" y="504190"/>
            <a:ext cx="3252288" cy="1764665"/>
          </a:xfrm>
        </p:spPr>
        <p:txBody>
          <a:bodyPr anchor="b"/>
          <a:lstStyle>
            <a:lvl1pPr>
              <a:defRPr sz="3529"/>
            </a:lvl1pPr>
          </a:lstStyle>
          <a:p>
            <a:r>
              <a:rPr lang="en-US" smtClean="0"/>
              <a:t>Click to edit Master title style</a:t>
            </a:r>
            <a:endParaRPr lang="en-US" dirty="0"/>
          </a:p>
        </p:txBody>
      </p:sp>
      <p:sp>
        <p:nvSpPr>
          <p:cNvPr id="3" name="Content Placeholder 2"/>
          <p:cNvSpPr>
            <a:spLocks noGrp="1"/>
          </p:cNvSpPr>
          <p:nvPr>
            <p:ph idx="1"/>
          </p:nvPr>
        </p:nvSpPr>
        <p:spPr>
          <a:xfrm>
            <a:off x="4286928" y="1088912"/>
            <a:ext cx="5104924" cy="5374525"/>
          </a:xfrm>
        </p:spPr>
        <p:txBody>
          <a:bodyPr/>
          <a:lstStyle>
            <a:lvl1pPr>
              <a:defRPr sz="3529"/>
            </a:lvl1pPr>
            <a:lvl2pPr>
              <a:defRPr sz="3088"/>
            </a:lvl2pPr>
            <a:lvl3pPr>
              <a:defRPr sz="2647"/>
            </a:lvl3pPr>
            <a:lvl4pPr>
              <a:defRPr sz="2206"/>
            </a:lvl4pPr>
            <a:lvl5pPr>
              <a:defRPr sz="2206"/>
            </a:lvl5pPr>
            <a:lvl6pPr>
              <a:defRPr sz="2206"/>
            </a:lvl6pPr>
            <a:lvl7pPr>
              <a:defRPr sz="2206"/>
            </a:lvl7pPr>
            <a:lvl8pPr>
              <a:defRPr sz="2206"/>
            </a:lvl8pPr>
            <a:lvl9pPr>
              <a:defRPr sz="2206"/>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4575" y="2268855"/>
            <a:ext cx="3252288" cy="4203335"/>
          </a:xfrm>
        </p:spPr>
        <p:txBody>
          <a:bodyPr/>
          <a:lstStyle>
            <a:lvl1pPr marL="0" indent="0">
              <a:buNone/>
              <a:defRPr sz="1764"/>
            </a:lvl1pPr>
            <a:lvl2pPr marL="504200" indent="0">
              <a:buNone/>
              <a:defRPr sz="1544"/>
            </a:lvl2pPr>
            <a:lvl3pPr marL="1008400" indent="0">
              <a:buNone/>
              <a:defRPr sz="1323"/>
            </a:lvl3pPr>
            <a:lvl4pPr marL="1512600" indent="0">
              <a:buNone/>
              <a:defRPr sz="1103"/>
            </a:lvl4pPr>
            <a:lvl5pPr marL="2016801" indent="0">
              <a:buNone/>
              <a:defRPr sz="1103"/>
            </a:lvl5pPr>
            <a:lvl6pPr marL="2521001" indent="0">
              <a:buNone/>
              <a:defRPr sz="1103"/>
            </a:lvl6pPr>
            <a:lvl7pPr marL="3025201" indent="0">
              <a:buNone/>
              <a:defRPr sz="1103"/>
            </a:lvl7pPr>
            <a:lvl8pPr marL="3529401" indent="0">
              <a:buNone/>
              <a:defRPr sz="1103"/>
            </a:lvl8pPr>
            <a:lvl9pPr marL="4033601" indent="0">
              <a:buNone/>
              <a:defRPr sz="1103"/>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12/5/2024</a:t>
            </a:fld>
            <a:endParaRPr lang="en-US"/>
          </a:p>
        </p:txBody>
      </p:sp>
      <p:sp>
        <p:nvSpPr>
          <p:cNvPr id="6" name="Footer Placeholder 5"/>
          <p:cNvSpPr>
            <a:spLocks noGrp="1"/>
          </p:cNvSpPr>
          <p:nvPr>
            <p:ph type="ftr" sz="quarter" idx="11"/>
          </p:nvPr>
        </p:nvSpPr>
        <p:spPr/>
        <p:txBody>
          <a:bodyPr/>
          <a:lstStyle/>
          <a:p>
            <a:pPr marL="12700">
              <a:spcBef>
                <a:spcPts val="20"/>
              </a:spcBef>
            </a:pPr>
            <a:r>
              <a:rPr lang="en-US" spc="-10" smtClean="0"/>
              <a:t>11/2/2024</a:t>
            </a:r>
            <a:endParaRPr lang="en-US" spc="-10" dirty="0"/>
          </a:p>
        </p:txBody>
      </p:sp>
      <p:sp>
        <p:nvSpPr>
          <p:cNvPr id="7" name="Slide Number Placeholder 6"/>
          <p:cNvSpPr>
            <a:spLocks noGrp="1"/>
          </p:cNvSpPr>
          <p:nvPr>
            <p:ph type="sldNum" sz="quarter" idx="12"/>
          </p:nvPr>
        </p:nvSpPr>
        <p:spPr/>
        <p:txBody>
          <a:bodyPr/>
          <a:lstStyle/>
          <a:p>
            <a:pPr marL="175895">
              <a:lnSpc>
                <a:spcPts val="1975"/>
              </a:lnSpc>
            </a:pPr>
            <a:fld id="{81D60167-4931-47E6-BA6A-407CBD079E47}" type="slidenum">
              <a:rPr lang="en-US" sz="1750" spc="-50" smtClean="0">
                <a:solidFill>
                  <a:srgbClr val="898989"/>
                </a:solidFill>
                <a:latin typeface="Carlito"/>
                <a:cs typeface="Carlito"/>
              </a:rPr>
              <a:pPr marL="175895">
                <a:lnSpc>
                  <a:spcPts val="1975"/>
                </a:lnSpc>
              </a:pPr>
              <a:t>‹#›</a:t>
            </a:fld>
            <a:endParaRPr lang="en-US" sz="1750">
              <a:latin typeface="Carlito"/>
              <a:cs typeface="Carlito"/>
            </a:endParaRPr>
          </a:p>
        </p:txBody>
      </p:sp>
    </p:spTree>
    <p:extLst>
      <p:ext uri="{BB962C8B-B14F-4D97-AF65-F5344CB8AC3E}">
        <p14:creationId xmlns:p14="http://schemas.microsoft.com/office/powerpoint/2010/main" val="4137925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575" y="504190"/>
            <a:ext cx="3252288" cy="1764665"/>
          </a:xfrm>
        </p:spPr>
        <p:txBody>
          <a:bodyPr anchor="b"/>
          <a:lstStyle>
            <a:lvl1pPr>
              <a:defRPr sz="3529"/>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286928" y="1088912"/>
            <a:ext cx="5104924" cy="5374525"/>
          </a:xfrm>
        </p:spPr>
        <p:txBody>
          <a:bodyPr anchor="t"/>
          <a:lstStyle>
            <a:lvl1pPr marL="0" indent="0">
              <a:buNone/>
              <a:defRPr sz="3529"/>
            </a:lvl1pPr>
            <a:lvl2pPr marL="504200" indent="0">
              <a:buNone/>
              <a:defRPr sz="3088"/>
            </a:lvl2pPr>
            <a:lvl3pPr marL="1008400" indent="0">
              <a:buNone/>
              <a:defRPr sz="2647"/>
            </a:lvl3pPr>
            <a:lvl4pPr marL="1512600" indent="0">
              <a:buNone/>
              <a:defRPr sz="2206"/>
            </a:lvl4pPr>
            <a:lvl5pPr marL="2016801" indent="0">
              <a:buNone/>
              <a:defRPr sz="2206"/>
            </a:lvl5pPr>
            <a:lvl6pPr marL="2521001" indent="0">
              <a:buNone/>
              <a:defRPr sz="2206"/>
            </a:lvl6pPr>
            <a:lvl7pPr marL="3025201" indent="0">
              <a:buNone/>
              <a:defRPr sz="2206"/>
            </a:lvl7pPr>
            <a:lvl8pPr marL="3529401" indent="0">
              <a:buNone/>
              <a:defRPr sz="2206"/>
            </a:lvl8pPr>
            <a:lvl9pPr marL="4033601" indent="0">
              <a:buNone/>
              <a:defRPr sz="2206"/>
            </a:lvl9pPr>
          </a:lstStyle>
          <a:p>
            <a:r>
              <a:rPr lang="en-US" smtClean="0"/>
              <a:t>Click icon to add picture</a:t>
            </a:r>
            <a:endParaRPr lang="en-US" dirty="0"/>
          </a:p>
        </p:txBody>
      </p:sp>
      <p:sp>
        <p:nvSpPr>
          <p:cNvPr id="4" name="Text Placeholder 3"/>
          <p:cNvSpPr>
            <a:spLocks noGrp="1"/>
          </p:cNvSpPr>
          <p:nvPr>
            <p:ph type="body" sz="half" idx="2"/>
          </p:nvPr>
        </p:nvSpPr>
        <p:spPr>
          <a:xfrm>
            <a:off x="694575" y="2268855"/>
            <a:ext cx="3252288" cy="4203335"/>
          </a:xfrm>
        </p:spPr>
        <p:txBody>
          <a:bodyPr/>
          <a:lstStyle>
            <a:lvl1pPr marL="0" indent="0">
              <a:buNone/>
              <a:defRPr sz="1764"/>
            </a:lvl1pPr>
            <a:lvl2pPr marL="504200" indent="0">
              <a:buNone/>
              <a:defRPr sz="1544"/>
            </a:lvl2pPr>
            <a:lvl3pPr marL="1008400" indent="0">
              <a:buNone/>
              <a:defRPr sz="1323"/>
            </a:lvl3pPr>
            <a:lvl4pPr marL="1512600" indent="0">
              <a:buNone/>
              <a:defRPr sz="1103"/>
            </a:lvl4pPr>
            <a:lvl5pPr marL="2016801" indent="0">
              <a:buNone/>
              <a:defRPr sz="1103"/>
            </a:lvl5pPr>
            <a:lvl6pPr marL="2521001" indent="0">
              <a:buNone/>
              <a:defRPr sz="1103"/>
            </a:lvl6pPr>
            <a:lvl7pPr marL="3025201" indent="0">
              <a:buNone/>
              <a:defRPr sz="1103"/>
            </a:lvl7pPr>
            <a:lvl8pPr marL="3529401" indent="0">
              <a:buNone/>
              <a:defRPr sz="1103"/>
            </a:lvl8pPr>
            <a:lvl9pPr marL="4033601" indent="0">
              <a:buNone/>
              <a:defRPr sz="1103"/>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12/5/2024</a:t>
            </a:fld>
            <a:endParaRPr lang="en-US"/>
          </a:p>
        </p:txBody>
      </p:sp>
      <p:sp>
        <p:nvSpPr>
          <p:cNvPr id="6" name="Footer Placeholder 5"/>
          <p:cNvSpPr>
            <a:spLocks noGrp="1"/>
          </p:cNvSpPr>
          <p:nvPr>
            <p:ph type="ftr" sz="quarter" idx="11"/>
          </p:nvPr>
        </p:nvSpPr>
        <p:spPr/>
        <p:txBody>
          <a:bodyPr/>
          <a:lstStyle/>
          <a:p>
            <a:pPr marL="12700">
              <a:spcBef>
                <a:spcPts val="20"/>
              </a:spcBef>
            </a:pPr>
            <a:r>
              <a:rPr lang="en-US" spc="-10" smtClean="0"/>
              <a:t>11/2/2024</a:t>
            </a:r>
            <a:endParaRPr lang="en-US" spc="-10" dirty="0"/>
          </a:p>
        </p:txBody>
      </p:sp>
      <p:sp>
        <p:nvSpPr>
          <p:cNvPr id="7" name="Slide Number Placeholder 6"/>
          <p:cNvSpPr>
            <a:spLocks noGrp="1"/>
          </p:cNvSpPr>
          <p:nvPr>
            <p:ph type="sldNum" sz="quarter" idx="12"/>
          </p:nvPr>
        </p:nvSpPr>
        <p:spPr/>
        <p:txBody>
          <a:bodyPr/>
          <a:lstStyle/>
          <a:p>
            <a:pPr marL="175895">
              <a:lnSpc>
                <a:spcPts val="1975"/>
              </a:lnSpc>
            </a:pPr>
            <a:fld id="{81D60167-4931-47E6-BA6A-407CBD079E47}" type="slidenum">
              <a:rPr lang="en-US" sz="1750" spc="-50" smtClean="0">
                <a:solidFill>
                  <a:srgbClr val="898989"/>
                </a:solidFill>
                <a:latin typeface="Carlito"/>
                <a:cs typeface="Carlito"/>
              </a:rPr>
              <a:pPr marL="175895">
                <a:lnSpc>
                  <a:spcPts val="1975"/>
                </a:lnSpc>
              </a:pPr>
              <a:t>‹#›</a:t>
            </a:fld>
            <a:endParaRPr lang="en-US" sz="1750">
              <a:latin typeface="Carlito"/>
              <a:cs typeface="Carlito"/>
            </a:endParaRPr>
          </a:p>
        </p:txBody>
      </p:sp>
    </p:spTree>
    <p:extLst>
      <p:ext uri="{BB962C8B-B14F-4D97-AF65-F5344CB8AC3E}">
        <p14:creationId xmlns:p14="http://schemas.microsoft.com/office/powerpoint/2010/main" val="2374180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12/5/2024</a:t>
            </a:fld>
            <a:endParaRPr lang="en-US"/>
          </a:p>
        </p:txBody>
      </p:sp>
      <p:sp>
        <p:nvSpPr>
          <p:cNvPr id="5" name="Footer Placeholder 4"/>
          <p:cNvSpPr>
            <a:spLocks noGrp="1"/>
          </p:cNvSpPr>
          <p:nvPr>
            <p:ph type="ftr" sz="quarter" idx="11"/>
          </p:nvPr>
        </p:nvSpPr>
        <p:spPr/>
        <p:txBody>
          <a:bodyPr/>
          <a:lstStyle/>
          <a:p>
            <a:pPr marL="12700">
              <a:spcBef>
                <a:spcPts val="20"/>
              </a:spcBef>
            </a:pPr>
            <a:r>
              <a:rPr lang="en-US" spc="-10" smtClean="0"/>
              <a:t>11/2/2024</a:t>
            </a:r>
            <a:endParaRPr lang="en-US" spc="-10" dirty="0"/>
          </a:p>
        </p:txBody>
      </p:sp>
      <p:sp>
        <p:nvSpPr>
          <p:cNvPr id="6" name="Slide Number Placeholder 5"/>
          <p:cNvSpPr>
            <a:spLocks noGrp="1"/>
          </p:cNvSpPr>
          <p:nvPr>
            <p:ph type="sldNum" sz="quarter" idx="12"/>
          </p:nvPr>
        </p:nvSpPr>
        <p:spPr/>
        <p:txBody>
          <a:bodyPr/>
          <a:lstStyle/>
          <a:p>
            <a:pPr marL="175895">
              <a:lnSpc>
                <a:spcPts val="1975"/>
              </a:lnSpc>
            </a:pPr>
            <a:fld id="{81D60167-4931-47E6-BA6A-407CBD079E47}" type="slidenum">
              <a:rPr lang="en-US" sz="1750" spc="-50" smtClean="0">
                <a:solidFill>
                  <a:srgbClr val="898989"/>
                </a:solidFill>
                <a:latin typeface="Carlito"/>
                <a:cs typeface="Carlito"/>
              </a:rPr>
              <a:pPr marL="175895">
                <a:lnSpc>
                  <a:spcPts val="1975"/>
                </a:lnSpc>
              </a:pPr>
              <a:t>‹#›</a:t>
            </a:fld>
            <a:endParaRPr lang="en-US" sz="1750">
              <a:latin typeface="Carlito"/>
              <a:cs typeface="Carlito"/>
            </a:endParaRPr>
          </a:p>
        </p:txBody>
      </p:sp>
    </p:spTree>
    <p:extLst>
      <p:ext uri="{BB962C8B-B14F-4D97-AF65-F5344CB8AC3E}">
        <p14:creationId xmlns:p14="http://schemas.microsoft.com/office/powerpoint/2010/main" val="1972306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6220" y="402652"/>
            <a:ext cx="2174319" cy="640916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93262" y="402652"/>
            <a:ext cx="6396911" cy="640916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12/5/2024</a:t>
            </a:fld>
            <a:endParaRPr lang="en-US"/>
          </a:p>
        </p:txBody>
      </p:sp>
      <p:sp>
        <p:nvSpPr>
          <p:cNvPr id="5" name="Footer Placeholder 4"/>
          <p:cNvSpPr>
            <a:spLocks noGrp="1"/>
          </p:cNvSpPr>
          <p:nvPr>
            <p:ph type="ftr" sz="quarter" idx="11"/>
          </p:nvPr>
        </p:nvSpPr>
        <p:spPr/>
        <p:txBody>
          <a:bodyPr/>
          <a:lstStyle/>
          <a:p>
            <a:pPr marL="12700">
              <a:spcBef>
                <a:spcPts val="20"/>
              </a:spcBef>
            </a:pPr>
            <a:r>
              <a:rPr lang="en-US" spc="-10" smtClean="0"/>
              <a:t>11/2/2024</a:t>
            </a:r>
            <a:endParaRPr lang="en-US" spc="-10" dirty="0"/>
          </a:p>
        </p:txBody>
      </p:sp>
      <p:sp>
        <p:nvSpPr>
          <p:cNvPr id="6" name="Slide Number Placeholder 5"/>
          <p:cNvSpPr>
            <a:spLocks noGrp="1"/>
          </p:cNvSpPr>
          <p:nvPr>
            <p:ph type="sldNum" sz="quarter" idx="12"/>
          </p:nvPr>
        </p:nvSpPr>
        <p:spPr/>
        <p:txBody>
          <a:bodyPr/>
          <a:lstStyle/>
          <a:p>
            <a:pPr marL="175895">
              <a:lnSpc>
                <a:spcPts val="1975"/>
              </a:lnSpc>
            </a:pPr>
            <a:fld id="{81D60167-4931-47E6-BA6A-407CBD079E47}" type="slidenum">
              <a:rPr lang="en-US" sz="1750" spc="-50" smtClean="0">
                <a:solidFill>
                  <a:srgbClr val="898989"/>
                </a:solidFill>
                <a:latin typeface="Carlito"/>
                <a:cs typeface="Carlito"/>
              </a:rPr>
              <a:pPr marL="175895">
                <a:lnSpc>
                  <a:spcPts val="1975"/>
                </a:lnSpc>
              </a:pPr>
              <a:t>‹#›</a:t>
            </a:fld>
            <a:endParaRPr lang="en-US" sz="1750">
              <a:latin typeface="Carlito"/>
              <a:cs typeface="Carlito"/>
            </a:endParaRPr>
          </a:p>
        </p:txBody>
      </p:sp>
    </p:spTree>
    <p:extLst>
      <p:ext uri="{BB962C8B-B14F-4D97-AF65-F5344CB8AC3E}">
        <p14:creationId xmlns:p14="http://schemas.microsoft.com/office/powerpoint/2010/main" val="3253604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3261" y="402654"/>
            <a:ext cx="8697278" cy="146180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93261" y="2013259"/>
            <a:ext cx="8697278" cy="4798559"/>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93261" y="7009643"/>
            <a:ext cx="2268855" cy="402652"/>
          </a:xfrm>
          <a:prstGeom prst="rect">
            <a:avLst/>
          </a:prstGeom>
        </p:spPr>
        <p:txBody>
          <a:bodyPr vert="horz" lIns="91440" tIns="45720" rIns="91440" bIns="45720" rtlCol="0" anchor="ctr"/>
          <a:lstStyle>
            <a:lvl1pPr algn="l">
              <a:defRPr sz="1323">
                <a:solidFill>
                  <a:schemeClr val="tx1">
                    <a:tint val="75000"/>
                  </a:schemeClr>
                </a:solidFill>
              </a:defRPr>
            </a:lvl1pPr>
          </a:lstStyle>
          <a:p>
            <a:fld id="{1D8BD707-D9CF-40AE-B4C6-C98DA3205C09}" type="datetimeFigureOut">
              <a:rPr lang="en-US" smtClean="0"/>
              <a:t>12/5/2024</a:t>
            </a:fld>
            <a:endParaRPr lang="en-US"/>
          </a:p>
        </p:txBody>
      </p:sp>
      <p:sp>
        <p:nvSpPr>
          <p:cNvPr id="5" name="Footer Placeholder 4"/>
          <p:cNvSpPr>
            <a:spLocks noGrp="1"/>
          </p:cNvSpPr>
          <p:nvPr>
            <p:ph type="ftr" sz="quarter" idx="3"/>
          </p:nvPr>
        </p:nvSpPr>
        <p:spPr>
          <a:xfrm>
            <a:off x="3340259" y="7009643"/>
            <a:ext cx="3403283" cy="402652"/>
          </a:xfrm>
          <a:prstGeom prst="rect">
            <a:avLst/>
          </a:prstGeom>
        </p:spPr>
        <p:txBody>
          <a:bodyPr vert="horz" lIns="91440" tIns="45720" rIns="91440" bIns="45720" rtlCol="0" anchor="ctr"/>
          <a:lstStyle>
            <a:lvl1pPr algn="ctr">
              <a:defRPr sz="1323">
                <a:solidFill>
                  <a:schemeClr val="tx1">
                    <a:tint val="75000"/>
                  </a:schemeClr>
                </a:solidFill>
              </a:defRPr>
            </a:lvl1pPr>
          </a:lstStyle>
          <a:p>
            <a:pPr marL="12700">
              <a:spcBef>
                <a:spcPts val="20"/>
              </a:spcBef>
            </a:pPr>
            <a:r>
              <a:rPr lang="en-US" spc="-10" smtClean="0"/>
              <a:t>11/2/2024</a:t>
            </a:r>
            <a:endParaRPr lang="en-US" spc="-10" dirty="0"/>
          </a:p>
        </p:txBody>
      </p:sp>
      <p:sp>
        <p:nvSpPr>
          <p:cNvPr id="6" name="Slide Number Placeholder 5"/>
          <p:cNvSpPr>
            <a:spLocks noGrp="1"/>
          </p:cNvSpPr>
          <p:nvPr>
            <p:ph type="sldNum" sz="quarter" idx="4"/>
          </p:nvPr>
        </p:nvSpPr>
        <p:spPr>
          <a:xfrm>
            <a:off x="7121684" y="7009643"/>
            <a:ext cx="2268855" cy="402652"/>
          </a:xfrm>
          <a:prstGeom prst="rect">
            <a:avLst/>
          </a:prstGeom>
        </p:spPr>
        <p:txBody>
          <a:bodyPr vert="horz" lIns="91440" tIns="45720" rIns="91440" bIns="45720" rtlCol="0" anchor="ctr"/>
          <a:lstStyle>
            <a:lvl1pPr algn="r">
              <a:defRPr sz="1323">
                <a:solidFill>
                  <a:schemeClr val="tx1">
                    <a:tint val="75000"/>
                  </a:schemeClr>
                </a:solidFill>
              </a:defRPr>
            </a:lvl1pPr>
          </a:lstStyle>
          <a:p>
            <a:pPr marL="175891">
              <a:lnSpc>
                <a:spcPts val="1975"/>
              </a:lnSpc>
            </a:pPr>
            <a:fld id="{81D60167-4931-47E6-BA6A-407CBD079E47}" type="slidenum">
              <a:rPr lang="en-US" sz="1750" spc="-50" smtClean="0">
                <a:solidFill>
                  <a:srgbClr val="898989"/>
                </a:solidFill>
                <a:latin typeface="Carlito"/>
                <a:cs typeface="Carlito"/>
              </a:rPr>
              <a:pPr marL="175891">
                <a:lnSpc>
                  <a:spcPts val="1975"/>
                </a:lnSpc>
              </a:pPr>
              <a:t>‹#›</a:t>
            </a:fld>
            <a:endParaRPr lang="en-US" sz="1750">
              <a:latin typeface="Carlito"/>
              <a:cs typeface="Carlito"/>
            </a:endParaRPr>
          </a:p>
        </p:txBody>
      </p:sp>
    </p:spTree>
    <p:extLst>
      <p:ext uri="{BB962C8B-B14F-4D97-AF65-F5344CB8AC3E}">
        <p14:creationId xmlns:p14="http://schemas.microsoft.com/office/powerpoint/2010/main" val="277858505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1008400" rtl="0" eaLnBrk="1" latinLnBrk="0" hangingPunct="1">
        <a:lnSpc>
          <a:spcPct val="90000"/>
        </a:lnSpc>
        <a:spcBef>
          <a:spcPct val="0"/>
        </a:spcBef>
        <a:buNone/>
        <a:defRPr sz="4852" kern="1200">
          <a:solidFill>
            <a:schemeClr val="tx1"/>
          </a:solidFill>
          <a:latin typeface="+mj-lt"/>
          <a:ea typeface="+mj-ea"/>
          <a:cs typeface="+mj-cs"/>
        </a:defRPr>
      </a:lvl1pPr>
    </p:titleStyle>
    <p:bodyStyle>
      <a:lvl1pPr marL="252100" indent="-252100" algn="l" defTabSz="1008400" rtl="0" eaLnBrk="1" latinLnBrk="0" hangingPunct="1">
        <a:lnSpc>
          <a:spcPct val="90000"/>
        </a:lnSpc>
        <a:spcBef>
          <a:spcPts val="1103"/>
        </a:spcBef>
        <a:buFont typeface="Arial" panose="020B0604020202020204" pitchFamily="34" charset="0"/>
        <a:buChar char="•"/>
        <a:defRPr sz="3088" kern="1200">
          <a:solidFill>
            <a:schemeClr val="tx1"/>
          </a:solidFill>
          <a:latin typeface="+mn-lt"/>
          <a:ea typeface="+mn-ea"/>
          <a:cs typeface="+mn-cs"/>
        </a:defRPr>
      </a:lvl1pPr>
      <a:lvl2pPr marL="756300" indent="-252100" algn="l" defTabSz="1008400" rtl="0" eaLnBrk="1" latinLnBrk="0" hangingPunct="1">
        <a:lnSpc>
          <a:spcPct val="90000"/>
        </a:lnSpc>
        <a:spcBef>
          <a:spcPts val="551"/>
        </a:spcBef>
        <a:buFont typeface="Arial" panose="020B0604020202020204" pitchFamily="34" charset="0"/>
        <a:buChar char="•"/>
        <a:defRPr sz="2647" kern="1200">
          <a:solidFill>
            <a:schemeClr val="tx1"/>
          </a:solidFill>
          <a:latin typeface="+mn-lt"/>
          <a:ea typeface="+mn-ea"/>
          <a:cs typeface="+mn-cs"/>
        </a:defRPr>
      </a:lvl2pPr>
      <a:lvl3pPr marL="1260500" indent="-252100" algn="l" defTabSz="1008400" rtl="0" eaLnBrk="1" latinLnBrk="0" hangingPunct="1">
        <a:lnSpc>
          <a:spcPct val="90000"/>
        </a:lnSpc>
        <a:spcBef>
          <a:spcPts val="551"/>
        </a:spcBef>
        <a:buFont typeface="Arial" panose="020B0604020202020204" pitchFamily="34" charset="0"/>
        <a:buChar char="•"/>
        <a:defRPr sz="2206" kern="1200">
          <a:solidFill>
            <a:schemeClr val="tx1"/>
          </a:solidFill>
          <a:latin typeface="+mn-lt"/>
          <a:ea typeface="+mn-ea"/>
          <a:cs typeface="+mn-cs"/>
        </a:defRPr>
      </a:lvl3pPr>
      <a:lvl4pPr marL="1764701" indent="-252100" algn="l" defTabSz="1008400" rtl="0" eaLnBrk="1" latinLnBrk="0" hangingPunct="1">
        <a:lnSpc>
          <a:spcPct val="90000"/>
        </a:lnSpc>
        <a:spcBef>
          <a:spcPts val="551"/>
        </a:spcBef>
        <a:buFont typeface="Arial" panose="020B0604020202020204" pitchFamily="34" charset="0"/>
        <a:buChar char="•"/>
        <a:defRPr sz="1985" kern="1200">
          <a:solidFill>
            <a:schemeClr val="tx1"/>
          </a:solidFill>
          <a:latin typeface="+mn-lt"/>
          <a:ea typeface="+mn-ea"/>
          <a:cs typeface="+mn-cs"/>
        </a:defRPr>
      </a:lvl4pPr>
      <a:lvl5pPr marL="2268901" indent="-252100" algn="l" defTabSz="1008400" rtl="0" eaLnBrk="1" latinLnBrk="0" hangingPunct="1">
        <a:lnSpc>
          <a:spcPct val="90000"/>
        </a:lnSpc>
        <a:spcBef>
          <a:spcPts val="551"/>
        </a:spcBef>
        <a:buFont typeface="Arial" panose="020B0604020202020204" pitchFamily="34" charset="0"/>
        <a:buChar char="•"/>
        <a:defRPr sz="1985" kern="1200">
          <a:solidFill>
            <a:schemeClr val="tx1"/>
          </a:solidFill>
          <a:latin typeface="+mn-lt"/>
          <a:ea typeface="+mn-ea"/>
          <a:cs typeface="+mn-cs"/>
        </a:defRPr>
      </a:lvl5pPr>
      <a:lvl6pPr marL="2773101" indent="-252100" algn="l" defTabSz="1008400" rtl="0" eaLnBrk="1" latinLnBrk="0" hangingPunct="1">
        <a:lnSpc>
          <a:spcPct val="90000"/>
        </a:lnSpc>
        <a:spcBef>
          <a:spcPts val="551"/>
        </a:spcBef>
        <a:buFont typeface="Arial" panose="020B0604020202020204" pitchFamily="34" charset="0"/>
        <a:buChar char="•"/>
        <a:defRPr sz="1985" kern="1200">
          <a:solidFill>
            <a:schemeClr val="tx1"/>
          </a:solidFill>
          <a:latin typeface="+mn-lt"/>
          <a:ea typeface="+mn-ea"/>
          <a:cs typeface="+mn-cs"/>
        </a:defRPr>
      </a:lvl6pPr>
      <a:lvl7pPr marL="3277301" indent="-252100" algn="l" defTabSz="1008400" rtl="0" eaLnBrk="1" latinLnBrk="0" hangingPunct="1">
        <a:lnSpc>
          <a:spcPct val="90000"/>
        </a:lnSpc>
        <a:spcBef>
          <a:spcPts val="551"/>
        </a:spcBef>
        <a:buFont typeface="Arial" panose="020B0604020202020204" pitchFamily="34" charset="0"/>
        <a:buChar char="•"/>
        <a:defRPr sz="1985" kern="1200">
          <a:solidFill>
            <a:schemeClr val="tx1"/>
          </a:solidFill>
          <a:latin typeface="+mn-lt"/>
          <a:ea typeface="+mn-ea"/>
          <a:cs typeface="+mn-cs"/>
        </a:defRPr>
      </a:lvl7pPr>
      <a:lvl8pPr marL="3781501" indent="-252100" algn="l" defTabSz="1008400" rtl="0" eaLnBrk="1" latinLnBrk="0" hangingPunct="1">
        <a:lnSpc>
          <a:spcPct val="90000"/>
        </a:lnSpc>
        <a:spcBef>
          <a:spcPts val="551"/>
        </a:spcBef>
        <a:buFont typeface="Arial" panose="020B0604020202020204" pitchFamily="34" charset="0"/>
        <a:buChar char="•"/>
        <a:defRPr sz="1985" kern="1200">
          <a:solidFill>
            <a:schemeClr val="tx1"/>
          </a:solidFill>
          <a:latin typeface="+mn-lt"/>
          <a:ea typeface="+mn-ea"/>
          <a:cs typeface="+mn-cs"/>
        </a:defRPr>
      </a:lvl8pPr>
      <a:lvl9pPr marL="4285701" indent="-252100" algn="l" defTabSz="1008400" rtl="0" eaLnBrk="1" latinLnBrk="0" hangingPunct="1">
        <a:lnSpc>
          <a:spcPct val="90000"/>
        </a:lnSpc>
        <a:spcBef>
          <a:spcPts val="551"/>
        </a:spcBef>
        <a:buFont typeface="Arial" panose="020B0604020202020204" pitchFamily="34" charset="0"/>
        <a:buChar char="•"/>
        <a:defRPr sz="1985" kern="1200">
          <a:solidFill>
            <a:schemeClr val="tx1"/>
          </a:solidFill>
          <a:latin typeface="+mn-lt"/>
          <a:ea typeface="+mn-ea"/>
          <a:cs typeface="+mn-cs"/>
        </a:defRPr>
      </a:lvl9pPr>
    </p:bodyStyle>
    <p:otherStyle>
      <a:defPPr>
        <a:defRPr lang="en-US"/>
      </a:defPPr>
      <a:lvl1pPr marL="0" algn="l" defTabSz="1008400" rtl="0" eaLnBrk="1" latinLnBrk="0" hangingPunct="1">
        <a:defRPr sz="1985" kern="1200">
          <a:solidFill>
            <a:schemeClr val="tx1"/>
          </a:solidFill>
          <a:latin typeface="+mn-lt"/>
          <a:ea typeface="+mn-ea"/>
          <a:cs typeface="+mn-cs"/>
        </a:defRPr>
      </a:lvl1pPr>
      <a:lvl2pPr marL="504200" algn="l" defTabSz="1008400" rtl="0" eaLnBrk="1" latinLnBrk="0" hangingPunct="1">
        <a:defRPr sz="1985" kern="1200">
          <a:solidFill>
            <a:schemeClr val="tx1"/>
          </a:solidFill>
          <a:latin typeface="+mn-lt"/>
          <a:ea typeface="+mn-ea"/>
          <a:cs typeface="+mn-cs"/>
        </a:defRPr>
      </a:lvl2pPr>
      <a:lvl3pPr marL="1008400" algn="l" defTabSz="1008400" rtl="0" eaLnBrk="1" latinLnBrk="0" hangingPunct="1">
        <a:defRPr sz="1985" kern="1200">
          <a:solidFill>
            <a:schemeClr val="tx1"/>
          </a:solidFill>
          <a:latin typeface="+mn-lt"/>
          <a:ea typeface="+mn-ea"/>
          <a:cs typeface="+mn-cs"/>
        </a:defRPr>
      </a:lvl3pPr>
      <a:lvl4pPr marL="1512600" algn="l" defTabSz="1008400" rtl="0" eaLnBrk="1" latinLnBrk="0" hangingPunct="1">
        <a:defRPr sz="1985" kern="1200">
          <a:solidFill>
            <a:schemeClr val="tx1"/>
          </a:solidFill>
          <a:latin typeface="+mn-lt"/>
          <a:ea typeface="+mn-ea"/>
          <a:cs typeface="+mn-cs"/>
        </a:defRPr>
      </a:lvl4pPr>
      <a:lvl5pPr marL="2016801" algn="l" defTabSz="1008400" rtl="0" eaLnBrk="1" latinLnBrk="0" hangingPunct="1">
        <a:defRPr sz="1985" kern="1200">
          <a:solidFill>
            <a:schemeClr val="tx1"/>
          </a:solidFill>
          <a:latin typeface="+mn-lt"/>
          <a:ea typeface="+mn-ea"/>
          <a:cs typeface="+mn-cs"/>
        </a:defRPr>
      </a:lvl5pPr>
      <a:lvl6pPr marL="2521001" algn="l" defTabSz="1008400" rtl="0" eaLnBrk="1" latinLnBrk="0" hangingPunct="1">
        <a:defRPr sz="1985" kern="1200">
          <a:solidFill>
            <a:schemeClr val="tx1"/>
          </a:solidFill>
          <a:latin typeface="+mn-lt"/>
          <a:ea typeface="+mn-ea"/>
          <a:cs typeface="+mn-cs"/>
        </a:defRPr>
      </a:lvl6pPr>
      <a:lvl7pPr marL="3025201" algn="l" defTabSz="1008400" rtl="0" eaLnBrk="1" latinLnBrk="0" hangingPunct="1">
        <a:defRPr sz="1985" kern="1200">
          <a:solidFill>
            <a:schemeClr val="tx1"/>
          </a:solidFill>
          <a:latin typeface="+mn-lt"/>
          <a:ea typeface="+mn-ea"/>
          <a:cs typeface="+mn-cs"/>
        </a:defRPr>
      </a:lvl7pPr>
      <a:lvl8pPr marL="3529401" algn="l" defTabSz="1008400" rtl="0" eaLnBrk="1" latinLnBrk="0" hangingPunct="1">
        <a:defRPr sz="1985" kern="1200">
          <a:solidFill>
            <a:schemeClr val="tx1"/>
          </a:solidFill>
          <a:latin typeface="+mn-lt"/>
          <a:ea typeface="+mn-ea"/>
          <a:cs typeface="+mn-cs"/>
        </a:defRPr>
      </a:lvl8pPr>
      <a:lvl9pPr marL="4033601" algn="l" defTabSz="1008400" rtl="0" eaLnBrk="1" latinLnBrk="0" hangingPunct="1">
        <a:defRPr sz="19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65300" y="481675"/>
            <a:ext cx="5913119" cy="830997"/>
          </a:xfrm>
          <a:prstGeom prst="rect">
            <a:avLst/>
          </a:prstGeom>
          <a:noFill/>
        </p:spPr>
        <p:txBody>
          <a:bodyPr wrap="square" rtlCol="0">
            <a:spAutoFit/>
          </a:bodyPr>
          <a:lstStyle/>
          <a:p>
            <a:pPr algn="ctr"/>
            <a:r>
              <a:rPr lang="en-US" sz="2400" dirty="0" smtClean="0">
                <a:solidFill>
                  <a:srgbClr val="0000FF"/>
                </a:solidFill>
                <a:latin typeface="Times New Roman" panose="02020603050405020304" pitchFamily="18" charset="0"/>
                <a:cs typeface="Times New Roman" panose="02020603050405020304" pitchFamily="18" charset="0"/>
              </a:rPr>
              <a:t>ỦY BAN NHÂN DÂN HUYỆN BÌNH GIA</a:t>
            </a:r>
          </a:p>
          <a:p>
            <a:pPr algn="ctr"/>
            <a:r>
              <a:rPr lang="en-US" sz="2400" b="1" dirty="0" smtClean="0">
                <a:solidFill>
                  <a:srgbClr val="0000FF"/>
                </a:solidFill>
                <a:latin typeface="Times New Roman" panose="02020603050405020304" pitchFamily="18" charset="0"/>
                <a:cs typeface="Times New Roman" panose="02020603050405020304" pitchFamily="18" charset="0"/>
              </a:rPr>
              <a:t>PHÒNG GIÁO DỤC VÀ ĐÀO TẠO</a:t>
            </a:r>
            <a:endParaRPr lang="en-US" sz="2400" b="1" dirty="0">
              <a:solidFill>
                <a:srgbClr val="0000FF"/>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69900" y="2181225"/>
            <a:ext cx="9296400" cy="3816429"/>
          </a:xfrm>
          <a:prstGeom prst="rect">
            <a:avLst/>
          </a:prstGeom>
          <a:noFill/>
        </p:spPr>
        <p:txBody>
          <a:bodyPr wrap="square" rtlCol="0">
            <a:spAutoFit/>
          </a:bodyPr>
          <a:lstStyle/>
          <a:p>
            <a:pPr algn="ctr"/>
            <a:r>
              <a:rPr lang="en-US" sz="5400" b="1" dirty="0" smtClean="0">
                <a:solidFill>
                  <a:srgbClr val="FF0000"/>
                </a:solidFill>
                <a:latin typeface="Times" panose="02020603050405020304" pitchFamily="18" charset="0"/>
                <a:cs typeface="Times New Roman" panose="02020603050405020304" pitchFamily="18" charset="0"/>
              </a:rPr>
              <a:t>BỒI DƯỠNG</a:t>
            </a:r>
          </a:p>
          <a:p>
            <a:pPr algn="ctr"/>
            <a:r>
              <a:rPr lang="en-US" sz="2800" b="1" dirty="0" smtClean="0">
                <a:solidFill>
                  <a:srgbClr val="0000FF"/>
                </a:solidFill>
                <a:latin typeface="Times New Roman" panose="02020603050405020304" pitchFamily="18" charset="0"/>
                <a:cs typeface="Times New Roman" panose="02020603050405020304" pitchFamily="18" charset="0"/>
              </a:rPr>
              <a:t>TĂNG CƯỜNG NĂNG LỰC KIỂM TRA ĐÁNH GIÁ THEO CHƯƠNG TRÌNH GIÁO DỤC PHỔ THÔNG 2018 CHO GIÁO VIÊN CÁC TRƯỜNG CÓ CẤP THCS </a:t>
            </a:r>
          </a:p>
          <a:p>
            <a:pPr algn="ctr"/>
            <a:r>
              <a:rPr lang="en-US" sz="2800" b="1" dirty="0" smtClean="0">
                <a:solidFill>
                  <a:srgbClr val="0000FF"/>
                </a:solidFill>
                <a:latin typeface="Times New Roman" panose="02020603050405020304" pitchFamily="18" charset="0"/>
                <a:cs typeface="Times New Roman" panose="02020603050405020304" pitchFamily="18" charset="0"/>
              </a:rPr>
              <a:t>NĂM 2024</a:t>
            </a:r>
          </a:p>
          <a:p>
            <a:pPr algn="ctr"/>
            <a:endParaRPr lang="en-US" sz="2400" b="1" dirty="0">
              <a:solidFill>
                <a:srgbClr val="FF0000"/>
              </a:solidFill>
              <a:latin typeface="Times New Roman" panose="02020603050405020304" pitchFamily="18" charset="0"/>
              <a:cs typeface="Times New Roman" panose="02020603050405020304" pitchFamily="18" charset="0"/>
            </a:endParaRPr>
          </a:p>
          <a:p>
            <a:pPr algn="ctr"/>
            <a:endParaRPr lang="en-US" sz="2400" b="1" dirty="0" smtClean="0">
              <a:solidFill>
                <a:srgbClr val="FF0000"/>
              </a:solidFill>
              <a:latin typeface="Times New Roman" panose="02020603050405020304" pitchFamily="18" charset="0"/>
              <a:cs typeface="Times New Roman" panose="02020603050405020304" pitchFamily="18" charset="0"/>
            </a:endParaRPr>
          </a:p>
          <a:p>
            <a:pPr algn="ctr"/>
            <a:r>
              <a:rPr lang="en-US" sz="2800" b="1" i="1" dirty="0" smtClean="0">
                <a:solidFill>
                  <a:srgbClr val="FF0000"/>
                </a:solidFill>
                <a:latin typeface="Times New Roman" panose="02020603050405020304" pitchFamily="18" charset="0"/>
                <a:cs typeface="Times New Roman" panose="02020603050405020304" pitchFamily="18" charset="0"/>
              </a:rPr>
              <a:t>Bình Gia, tháng 12 năm 2024</a:t>
            </a:r>
            <a:endParaRPr lang="en-US" sz="2800" b="1"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79011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261" y="379505"/>
            <a:ext cx="8697278" cy="1461801"/>
          </a:xfrm>
        </p:spPr>
        <p:txBody>
          <a:bodyPr/>
          <a:lstStyle/>
          <a:p>
            <a:pPr algn="ctr"/>
            <a:r>
              <a:rPr lang="en-US" b="1" dirty="0" smtClean="0">
                <a:solidFill>
                  <a:srgbClr val="0000FF"/>
                </a:solidFill>
              </a:rPr>
              <a:t>NỘI DUNG CHÍNH</a:t>
            </a:r>
            <a:endParaRPr lang="en-US" b="1" dirty="0">
              <a:solidFill>
                <a:srgbClr val="0000FF"/>
              </a:solidFill>
            </a:endParaRPr>
          </a:p>
        </p:txBody>
      </p:sp>
      <p:sp>
        <p:nvSpPr>
          <p:cNvPr id="5" name="Rectangle 4"/>
          <p:cNvSpPr/>
          <p:nvPr/>
        </p:nvSpPr>
        <p:spPr>
          <a:xfrm>
            <a:off x="850900" y="1952625"/>
            <a:ext cx="8382000" cy="830997"/>
          </a:xfrm>
          <a:prstGeom prst="rect">
            <a:avLst/>
          </a:prstGeom>
        </p:spPr>
        <p:txBody>
          <a:bodyPr wrap="square">
            <a:spAutoFit/>
          </a:bodyPr>
          <a:lstStyle/>
          <a:p>
            <a:pPr algn="just">
              <a:spcAft>
                <a:spcPts val="0"/>
              </a:spcAft>
            </a:pPr>
            <a:r>
              <a:rPr lang="vi-VN" sz="2400" b="1" dirty="0" smtClean="0">
                <a:solidFill>
                  <a:srgbClr val="0000FF"/>
                </a:solidFill>
                <a:effectLst/>
                <a:latin typeface="Times New Roman" panose="02020603050405020304" pitchFamily="18" charset="0"/>
                <a:ea typeface="Times New Roman" panose="02020603050405020304" pitchFamily="18" charset="0"/>
              </a:rPr>
              <a:t>1. MỘT SỐ VẤN ĐỀ CHUNG VỀ KIỂM TRA, ĐÁNH GIÁ BỘ MÔN</a:t>
            </a:r>
            <a:r>
              <a:rPr lang="en-US" sz="2400" b="1" dirty="0" smtClean="0">
                <a:solidFill>
                  <a:srgbClr val="0000FF"/>
                </a:solidFill>
                <a:effectLst/>
                <a:latin typeface="Times New Roman" panose="02020603050405020304" pitchFamily="18" charset="0"/>
                <a:ea typeface="Times New Roman" panose="02020603050405020304" pitchFamily="18" charset="0"/>
              </a:rPr>
              <a:t> TIN HỌC</a:t>
            </a:r>
            <a:endParaRPr lang="en-US" sz="2400" dirty="0">
              <a:solidFill>
                <a:srgbClr val="0000FF"/>
              </a:solidFill>
              <a:effectLst/>
              <a:latin typeface="Times New Roman" panose="02020603050405020304" pitchFamily="18" charset="0"/>
              <a:ea typeface="Times New Roman" panose="02020603050405020304" pitchFamily="18" charset="0"/>
            </a:endParaRPr>
          </a:p>
        </p:txBody>
      </p:sp>
      <p:sp>
        <p:nvSpPr>
          <p:cNvPr id="7" name="Rectangle 6"/>
          <p:cNvSpPr/>
          <p:nvPr/>
        </p:nvSpPr>
        <p:spPr>
          <a:xfrm>
            <a:off x="774700" y="3095625"/>
            <a:ext cx="9067800" cy="2529923"/>
          </a:xfrm>
          <a:prstGeom prst="rect">
            <a:avLst/>
          </a:prstGeom>
        </p:spPr>
        <p:txBody>
          <a:bodyPr wrap="square">
            <a:spAutoFit/>
          </a:bodyPr>
          <a:lstStyle/>
          <a:p>
            <a:pPr marL="74613" marR="626745" indent="17463" algn="just">
              <a:lnSpc>
                <a:spcPct val="110000"/>
              </a:lnSpc>
              <a:spcAft>
                <a:spcPts val="0"/>
              </a:spcAft>
            </a:pPr>
            <a:r>
              <a:rPr lang="en-US" sz="2400" b="1" dirty="0" smtClean="0">
                <a:solidFill>
                  <a:srgbClr val="FF0000"/>
                </a:solidFill>
                <a:effectLst/>
                <a:latin typeface="Times New Roman" panose="02020603050405020304" pitchFamily="18" charset="0"/>
                <a:ea typeface="Times New Roman" panose="02020603050405020304" pitchFamily="18" charset="0"/>
              </a:rPr>
              <a:t>2.</a:t>
            </a:r>
            <a:r>
              <a:rPr lang="vi-VN" sz="2400" b="1" dirty="0" smtClean="0">
                <a:solidFill>
                  <a:srgbClr val="FF0000"/>
                </a:solidFill>
                <a:effectLst/>
                <a:latin typeface="Times New Roman" panose="02020603050405020304" pitchFamily="18" charset="0"/>
                <a:ea typeface="Times New Roman" panose="02020603050405020304" pitchFamily="18" charset="0"/>
              </a:rPr>
              <a:t> XÂY DỰNG MA TRẬN VÀ BẢN ĐẶC TẢ ĐỀ KIỂM TRA ĐỊNH KÌ BỘ MÔN (CẤU TRÚC MA TRẬN, YÊU CẦU TỈ LỆ CÁC LOẠI CÂU HỎI, CÁC CẤP ĐỘ TƯ DUY TRONG MA TRẬN, CÁCH XÂY DỰNG BẢN ĐẶC TẢ….) VÀ 02 VÍ DỤ VỀ MA TRẬN, ĐẶC TẢ KIỂM TRA GIỮA KỲ CÁC KHỐI LỚP.</a:t>
            </a:r>
            <a:endParaRPr lang="en-US" sz="2400" dirty="0">
              <a:solidFill>
                <a:srgbClr val="FF0000"/>
              </a:solidFill>
              <a:effectLst/>
              <a:latin typeface="Times New Roman" panose="02020603050405020304" pitchFamily="18" charset="0"/>
              <a:ea typeface="Times New Roman" panose="02020603050405020304" pitchFamily="18" charset="0"/>
            </a:endParaRPr>
          </a:p>
        </p:txBody>
      </p:sp>
      <p:sp>
        <p:nvSpPr>
          <p:cNvPr id="9" name="Rectangle 8"/>
          <p:cNvSpPr/>
          <p:nvPr/>
        </p:nvSpPr>
        <p:spPr>
          <a:xfrm>
            <a:off x="469900" y="6081251"/>
            <a:ext cx="5867400" cy="498598"/>
          </a:xfrm>
          <a:prstGeom prst="rect">
            <a:avLst/>
          </a:prstGeom>
        </p:spPr>
        <p:txBody>
          <a:bodyPr wrap="square">
            <a:spAutoFit/>
          </a:bodyPr>
          <a:lstStyle/>
          <a:p>
            <a:pPr marL="74930" marR="626745" indent="359410" algn="just">
              <a:lnSpc>
                <a:spcPct val="110000"/>
              </a:lnSpc>
              <a:spcAft>
                <a:spcPts val="0"/>
              </a:spcAft>
            </a:pPr>
            <a:r>
              <a:rPr lang="en-US" sz="2400" b="1" dirty="0" smtClean="0">
                <a:solidFill>
                  <a:srgbClr val="160EBE"/>
                </a:solidFill>
                <a:effectLst/>
                <a:latin typeface="Times New Roman" panose="02020603050405020304" pitchFamily="18" charset="0"/>
                <a:ea typeface="Times New Roman" panose="02020603050405020304" pitchFamily="18" charset="0"/>
              </a:rPr>
              <a:t>3. TRAO ĐỔI, THẢO LUẬN</a:t>
            </a:r>
            <a:endParaRPr lang="en-US" sz="2400" dirty="0">
              <a:solidFill>
                <a:srgbClr val="160EBE"/>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63284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p:nvPr/>
        </p:nvSpPr>
        <p:spPr>
          <a:xfrm>
            <a:off x="546100" y="1396995"/>
            <a:ext cx="9253016" cy="444352"/>
          </a:xfrm>
          <a:prstGeom prst="rect">
            <a:avLst/>
          </a:prstGeom>
        </p:spPr>
        <p:txBody>
          <a:bodyPr vert="horz" wrap="square" lIns="0" tIns="13335" rIns="0" bIns="0" rtlCol="0">
            <a:spAutoFit/>
          </a:bodyPr>
          <a:lstStyle/>
          <a:p>
            <a:pPr marL="12700">
              <a:spcBef>
                <a:spcPts val="105"/>
              </a:spcBef>
            </a:pPr>
            <a:r>
              <a:rPr sz="2800" b="1" dirty="0">
                <a:solidFill>
                  <a:srgbClr val="0049AC"/>
                </a:solidFill>
                <a:latin typeface="Carlito"/>
                <a:cs typeface="Carlito"/>
              </a:rPr>
              <a:t>NHỮNG</a:t>
            </a:r>
            <a:r>
              <a:rPr sz="2800" b="1" spc="-30" dirty="0">
                <a:solidFill>
                  <a:srgbClr val="0049AC"/>
                </a:solidFill>
                <a:latin typeface="Carlito"/>
                <a:cs typeface="Carlito"/>
              </a:rPr>
              <a:t> </a:t>
            </a:r>
            <a:r>
              <a:rPr sz="2800" b="1" spc="-10" dirty="0">
                <a:solidFill>
                  <a:srgbClr val="0049AC"/>
                </a:solidFill>
                <a:latin typeface="Carlito"/>
                <a:cs typeface="Carlito"/>
              </a:rPr>
              <a:t>VẤN</a:t>
            </a:r>
            <a:r>
              <a:rPr sz="2800" b="1" spc="-30" dirty="0">
                <a:solidFill>
                  <a:srgbClr val="0049AC"/>
                </a:solidFill>
                <a:latin typeface="Carlito"/>
                <a:cs typeface="Carlito"/>
              </a:rPr>
              <a:t> </a:t>
            </a:r>
            <a:r>
              <a:rPr sz="2800" b="1" dirty="0">
                <a:solidFill>
                  <a:srgbClr val="0049AC"/>
                </a:solidFill>
                <a:latin typeface="Carlito"/>
                <a:cs typeface="Carlito"/>
              </a:rPr>
              <a:t>ĐỀ</a:t>
            </a:r>
            <a:r>
              <a:rPr sz="2800" b="1" spc="-55" dirty="0">
                <a:solidFill>
                  <a:srgbClr val="0049AC"/>
                </a:solidFill>
                <a:latin typeface="Carlito"/>
                <a:cs typeface="Carlito"/>
              </a:rPr>
              <a:t> </a:t>
            </a:r>
            <a:r>
              <a:rPr sz="2800" b="1" dirty="0">
                <a:solidFill>
                  <a:srgbClr val="0049AC"/>
                </a:solidFill>
                <a:latin typeface="Carlito"/>
                <a:cs typeface="Carlito"/>
              </a:rPr>
              <a:t>CHUNG</a:t>
            </a:r>
            <a:r>
              <a:rPr sz="2800" b="1" spc="-55" dirty="0">
                <a:solidFill>
                  <a:srgbClr val="0049AC"/>
                </a:solidFill>
                <a:latin typeface="Carlito"/>
                <a:cs typeface="Carlito"/>
              </a:rPr>
              <a:t> </a:t>
            </a:r>
            <a:r>
              <a:rPr sz="2800" b="1" dirty="0">
                <a:solidFill>
                  <a:srgbClr val="0049AC"/>
                </a:solidFill>
                <a:latin typeface="Carlito"/>
                <a:cs typeface="Carlito"/>
              </a:rPr>
              <a:t>VỀ</a:t>
            </a:r>
            <a:r>
              <a:rPr sz="2800" b="1" spc="-60" dirty="0">
                <a:solidFill>
                  <a:srgbClr val="0049AC"/>
                </a:solidFill>
                <a:latin typeface="Carlito"/>
                <a:cs typeface="Carlito"/>
              </a:rPr>
              <a:t> </a:t>
            </a:r>
            <a:r>
              <a:rPr sz="2800" b="1" dirty="0">
                <a:solidFill>
                  <a:srgbClr val="0049AC"/>
                </a:solidFill>
                <a:latin typeface="Carlito"/>
                <a:cs typeface="Carlito"/>
              </a:rPr>
              <a:t>KIỂM</a:t>
            </a:r>
            <a:r>
              <a:rPr sz="2800" b="1" spc="-45" dirty="0">
                <a:solidFill>
                  <a:srgbClr val="0049AC"/>
                </a:solidFill>
                <a:latin typeface="Carlito"/>
                <a:cs typeface="Carlito"/>
              </a:rPr>
              <a:t> </a:t>
            </a:r>
            <a:r>
              <a:rPr sz="2800" b="1" dirty="0">
                <a:solidFill>
                  <a:srgbClr val="0049AC"/>
                </a:solidFill>
                <a:latin typeface="Carlito"/>
                <a:cs typeface="Carlito"/>
              </a:rPr>
              <a:t>TRA,</a:t>
            </a:r>
            <a:r>
              <a:rPr sz="2800" b="1" spc="-25" dirty="0">
                <a:solidFill>
                  <a:srgbClr val="0049AC"/>
                </a:solidFill>
                <a:latin typeface="Carlito"/>
                <a:cs typeface="Carlito"/>
              </a:rPr>
              <a:t> </a:t>
            </a:r>
            <a:r>
              <a:rPr sz="2800" b="1" dirty="0">
                <a:solidFill>
                  <a:srgbClr val="0049AC"/>
                </a:solidFill>
                <a:latin typeface="Carlito"/>
                <a:cs typeface="Carlito"/>
              </a:rPr>
              <a:t>ĐÁNH</a:t>
            </a:r>
            <a:r>
              <a:rPr sz="2800" b="1" spc="-35" dirty="0">
                <a:solidFill>
                  <a:srgbClr val="0049AC"/>
                </a:solidFill>
                <a:latin typeface="Carlito"/>
                <a:cs typeface="Carlito"/>
              </a:rPr>
              <a:t> </a:t>
            </a:r>
            <a:r>
              <a:rPr sz="2800" b="1" spc="-25" dirty="0">
                <a:solidFill>
                  <a:srgbClr val="0049AC"/>
                </a:solidFill>
                <a:latin typeface="Carlito"/>
                <a:cs typeface="Carlito"/>
              </a:rPr>
              <a:t>GIÁ</a:t>
            </a:r>
            <a:endParaRPr sz="2800" dirty="0">
              <a:latin typeface="Carlito"/>
              <a:cs typeface="Carlito"/>
            </a:endParaRPr>
          </a:p>
        </p:txBody>
      </p:sp>
      <p:sp>
        <p:nvSpPr>
          <p:cNvPr id="6" name="object 6"/>
          <p:cNvSpPr txBox="1"/>
          <p:nvPr/>
        </p:nvSpPr>
        <p:spPr>
          <a:xfrm>
            <a:off x="936697" y="2609990"/>
            <a:ext cx="8248650" cy="2434000"/>
          </a:xfrm>
          <a:prstGeom prst="rect">
            <a:avLst/>
          </a:prstGeom>
        </p:spPr>
        <p:txBody>
          <a:bodyPr vert="horz" wrap="square" lIns="0" tIns="215900" rIns="0" bIns="0" rtlCol="0">
            <a:spAutoFit/>
          </a:bodyPr>
          <a:lstStyle/>
          <a:p>
            <a:pPr marL="513702" indent="-501002">
              <a:spcBef>
                <a:spcPts val="1700"/>
              </a:spcBef>
              <a:buChar char="•"/>
              <a:tabLst>
                <a:tab pos="513702" algn="l"/>
              </a:tabLst>
            </a:pPr>
            <a:r>
              <a:rPr sz="2600" dirty="0">
                <a:latin typeface="Arial"/>
                <a:cs typeface="Arial"/>
              </a:rPr>
              <a:t>Định</a:t>
            </a:r>
            <a:r>
              <a:rPr sz="2600" spc="-85" dirty="0">
                <a:latin typeface="Arial"/>
                <a:cs typeface="Arial"/>
              </a:rPr>
              <a:t> </a:t>
            </a:r>
            <a:r>
              <a:rPr sz="2600" spc="-70" dirty="0">
                <a:latin typeface="Arial"/>
                <a:cs typeface="Arial"/>
              </a:rPr>
              <a:t>hướng</a:t>
            </a:r>
            <a:r>
              <a:rPr sz="2600" spc="-75" dirty="0">
                <a:latin typeface="Arial"/>
                <a:cs typeface="Arial"/>
              </a:rPr>
              <a:t> </a:t>
            </a:r>
            <a:r>
              <a:rPr sz="2600" dirty="0">
                <a:latin typeface="Arial"/>
                <a:cs typeface="Arial"/>
              </a:rPr>
              <a:t>về</a:t>
            </a:r>
            <a:r>
              <a:rPr sz="2600" spc="-70" dirty="0">
                <a:latin typeface="Arial"/>
                <a:cs typeface="Arial"/>
              </a:rPr>
              <a:t> </a:t>
            </a:r>
            <a:r>
              <a:rPr sz="2600" spc="-25" dirty="0">
                <a:latin typeface="Arial"/>
                <a:cs typeface="Arial"/>
              </a:rPr>
              <a:t>KTĐG</a:t>
            </a:r>
            <a:r>
              <a:rPr sz="2600" spc="-100" dirty="0">
                <a:latin typeface="Arial"/>
                <a:cs typeface="Arial"/>
              </a:rPr>
              <a:t> </a:t>
            </a:r>
            <a:r>
              <a:rPr sz="2600" spc="-85" dirty="0">
                <a:latin typeface="Arial"/>
                <a:cs typeface="Arial"/>
              </a:rPr>
              <a:t> </a:t>
            </a:r>
            <a:r>
              <a:rPr sz="2600" dirty="0">
                <a:latin typeface="Arial"/>
                <a:cs typeface="Arial"/>
              </a:rPr>
              <a:t>của</a:t>
            </a:r>
            <a:r>
              <a:rPr sz="2600" spc="-85" dirty="0">
                <a:latin typeface="Arial"/>
                <a:cs typeface="Arial"/>
              </a:rPr>
              <a:t> </a:t>
            </a:r>
            <a:r>
              <a:rPr sz="2600" spc="-10" dirty="0">
                <a:latin typeface="Arial"/>
                <a:cs typeface="Arial"/>
              </a:rPr>
              <a:t>CT</a:t>
            </a:r>
            <a:r>
              <a:rPr sz="2600" spc="-90" dirty="0">
                <a:latin typeface="Arial"/>
                <a:cs typeface="Arial"/>
              </a:rPr>
              <a:t> </a:t>
            </a:r>
            <a:r>
              <a:rPr sz="2600" spc="-20" dirty="0">
                <a:latin typeface="Arial"/>
                <a:cs typeface="Arial"/>
              </a:rPr>
              <a:t>GDPT</a:t>
            </a:r>
            <a:r>
              <a:rPr sz="2600" spc="-120" dirty="0">
                <a:latin typeface="Arial"/>
                <a:cs typeface="Arial"/>
              </a:rPr>
              <a:t> </a:t>
            </a:r>
            <a:r>
              <a:rPr sz="2600" spc="95" dirty="0">
                <a:latin typeface="Arial"/>
                <a:cs typeface="Arial"/>
              </a:rPr>
              <a:t>2018</a:t>
            </a:r>
            <a:endParaRPr sz="2600" dirty="0">
              <a:latin typeface="Arial"/>
              <a:cs typeface="Arial"/>
            </a:endParaRPr>
          </a:p>
          <a:p>
            <a:pPr marL="513702" indent="-501002">
              <a:spcBef>
                <a:spcPts val="1610"/>
              </a:spcBef>
              <a:buChar char="•"/>
              <a:tabLst>
                <a:tab pos="513702" algn="l"/>
              </a:tabLst>
            </a:pPr>
            <a:r>
              <a:rPr sz="2600" spc="-195" dirty="0">
                <a:latin typeface="Arial"/>
                <a:cs typeface="Arial"/>
              </a:rPr>
              <a:t>Sự</a:t>
            </a:r>
            <a:r>
              <a:rPr sz="2600" spc="-45" dirty="0">
                <a:latin typeface="Arial"/>
                <a:cs typeface="Arial"/>
              </a:rPr>
              <a:t> </a:t>
            </a:r>
            <a:r>
              <a:rPr sz="2600" dirty="0">
                <a:latin typeface="Arial"/>
                <a:cs typeface="Arial"/>
              </a:rPr>
              <a:t>khác</a:t>
            </a:r>
            <a:r>
              <a:rPr sz="2600" spc="-95" dirty="0">
                <a:latin typeface="Arial"/>
                <a:cs typeface="Arial"/>
              </a:rPr>
              <a:t> </a:t>
            </a:r>
            <a:r>
              <a:rPr sz="2600" spc="55" dirty="0">
                <a:latin typeface="Arial"/>
                <a:cs typeface="Arial"/>
              </a:rPr>
              <a:t>biệt</a:t>
            </a:r>
            <a:r>
              <a:rPr sz="2600" spc="-60" dirty="0">
                <a:latin typeface="Arial"/>
                <a:cs typeface="Arial"/>
              </a:rPr>
              <a:t> </a:t>
            </a:r>
            <a:r>
              <a:rPr sz="2600" dirty="0">
                <a:latin typeface="Arial"/>
                <a:cs typeface="Arial"/>
              </a:rPr>
              <a:t>về</a:t>
            </a:r>
            <a:r>
              <a:rPr sz="2600" spc="-45" dirty="0">
                <a:latin typeface="Arial"/>
                <a:cs typeface="Arial"/>
              </a:rPr>
              <a:t> </a:t>
            </a:r>
            <a:r>
              <a:rPr sz="2600" spc="-35" dirty="0">
                <a:latin typeface="Arial"/>
                <a:cs typeface="Arial"/>
              </a:rPr>
              <a:t>giữa</a:t>
            </a:r>
            <a:r>
              <a:rPr sz="2600" spc="-60" dirty="0">
                <a:latin typeface="Arial"/>
                <a:cs typeface="Arial"/>
              </a:rPr>
              <a:t> </a:t>
            </a:r>
            <a:r>
              <a:rPr sz="2600" dirty="0">
                <a:latin typeface="Arial"/>
                <a:cs typeface="Arial"/>
              </a:rPr>
              <a:t>quan</a:t>
            </a:r>
            <a:r>
              <a:rPr sz="2600" spc="-85" dirty="0">
                <a:latin typeface="Arial"/>
                <a:cs typeface="Arial"/>
              </a:rPr>
              <a:t> </a:t>
            </a:r>
            <a:r>
              <a:rPr sz="2600" dirty="0">
                <a:latin typeface="Arial"/>
                <a:cs typeface="Arial"/>
              </a:rPr>
              <a:t>niệm</a:t>
            </a:r>
            <a:r>
              <a:rPr sz="2600" spc="-55" dirty="0">
                <a:latin typeface="Arial"/>
                <a:cs typeface="Arial"/>
              </a:rPr>
              <a:t> </a:t>
            </a:r>
            <a:r>
              <a:rPr sz="2600" dirty="0">
                <a:latin typeface="Arial"/>
                <a:cs typeface="Arial"/>
              </a:rPr>
              <a:t>cũ</a:t>
            </a:r>
            <a:r>
              <a:rPr sz="2600" spc="-65" dirty="0">
                <a:latin typeface="Arial"/>
                <a:cs typeface="Arial"/>
              </a:rPr>
              <a:t> </a:t>
            </a:r>
            <a:r>
              <a:rPr sz="2600" dirty="0">
                <a:latin typeface="Arial"/>
                <a:cs typeface="Arial"/>
              </a:rPr>
              <a:t>và</a:t>
            </a:r>
            <a:r>
              <a:rPr sz="2600" spc="-60" dirty="0">
                <a:latin typeface="Arial"/>
                <a:cs typeface="Arial"/>
              </a:rPr>
              <a:t> </a:t>
            </a:r>
            <a:r>
              <a:rPr sz="2600" spc="-10" dirty="0">
                <a:latin typeface="Arial"/>
                <a:cs typeface="Arial"/>
              </a:rPr>
              <a:t>mới</a:t>
            </a:r>
            <a:r>
              <a:rPr sz="2600" spc="-70" dirty="0">
                <a:latin typeface="Arial"/>
                <a:cs typeface="Arial"/>
              </a:rPr>
              <a:t> </a:t>
            </a:r>
            <a:r>
              <a:rPr sz="2600" dirty="0">
                <a:latin typeface="Arial"/>
                <a:cs typeface="Arial"/>
              </a:rPr>
              <a:t>về</a:t>
            </a:r>
            <a:r>
              <a:rPr sz="2600" spc="-65" dirty="0">
                <a:latin typeface="Arial"/>
                <a:cs typeface="Arial"/>
              </a:rPr>
              <a:t> </a:t>
            </a:r>
            <a:r>
              <a:rPr sz="2600" spc="-75" dirty="0">
                <a:latin typeface="Arial"/>
                <a:cs typeface="Arial"/>
              </a:rPr>
              <a:t>KT,</a:t>
            </a:r>
            <a:r>
              <a:rPr sz="2600" spc="-85" dirty="0">
                <a:latin typeface="Arial"/>
                <a:cs typeface="Arial"/>
              </a:rPr>
              <a:t> </a:t>
            </a:r>
            <a:r>
              <a:rPr sz="2600" spc="-25" dirty="0">
                <a:latin typeface="Arial"/>
                <a:cs typeface="Arial"/>
              </a:rPr>
              <a:t>ĐG</a:t>
            </a:r>
            <a:endParaRPr sz="2600" dirty="0">
              <a:latin typeface="Arial"/>
              <a:cs typeface="Arial"/>
            </a:endParaRPr>
          </a:p>
          <a:p>
            <a:pPr marL="513702" indent="-501002">
              <a:spcBef>
                <a:spcPts val="1620"/>
              </a:spcBef>
              <a:buChar char="•"/>
              <a:tabLst>
                <a:tab pos="513702" algn="l"/>
              </a:tabLst>
            </a:pPr>
            <a:r>
              <a:rPr sz="2600" dirty="0">
                <a:latin typeface="Arial"/>
                <a:cs typeface="Arial"/>
              </a:rPr>
              <a:t>Những</a:t>
            </a:r>
            <a:r>
              <a:rPr sz="2600" spc="-20" dirty="0">
                <a:latin typeface="Arial"/>
                <a:cs typeface="Arial"/>
              </a:rPr>
              <a:t> </a:t>
            </a:r>
            <a:r>
              <a:rPr sz="2600" dirty="0">
                <a:latin typeface="Arial"/>
                <a:cs typeface="Arial"/>
              </a:rPr>
              <a:t>nguyên</a:t>
            </a:r>
            <a:r>
              <a:rPr sz="2600" spc="-45" dirty="0">
                <a:latin typeface="Arial"/>
                <a:cs typeface="Arial"/>
              </a:rPr>
              <a:t> </a:t>
            </a:r>
            <a:r>
              <a:rPr sz="2600" dirty="0">
                <a:latin typeface="Arial"/>
                <a:cs typeface="Arial"/>
              </a:rPr>
              <a:t>tắc</a:t>
            </a:r>
            <a:r>
              <a:rPr sz="2600" spc="-60" dirty="0">
                <a:latin typeface="Arial"/>
                <a:cs typeface="Arial"/>
              </a:rPr>
              <a:t> </a:t>
            </a:r>
            <a:r>
              <a:rPr sz="2600" dirty="0">
                <a:latin typeface="Arial"/>
                <a:cs typeface="Arial"/>
              </a:rPr>
              <a:t>cần</a:t>
            </a:r>
            <a:r>
              <a:rPr sz="2600" spc="-45" dirty="0">
                <a:latin typeface="Arial"/>
                <a:cs typeface="Arial"/>
              </a:rPr>
              <a:t> </a:t>
            </a:r>
            <a:r>
              <a:rPr sz="2600" spc="-10" dirty="0">
                <a:latin typeface="Arial"/>
                <a:cs typeface="Arial"/>
              </a:rPr>
              <a:t>thực</a:t>
            </a:r>
            <a:r>
              <a:rPr sz="2600" spc="-65" dirty="0">
                <a:latin typeface="Arial"/>
                <a:cs typeface="Arial"/>
              </a:rPr>
              <a:t> </a:t>
            </a:r>
            <a:r>
              <a:rPr sz="2600" dirty="0">
                <a:latin typeface="Arial"/>
                <a:cs typeface="Arial"/>
              </a:rPr>
              <a:t>hiện</a:t>
            </a:r>
            <a:r>
              <a:rPr sz="2600" spc="-45" dirty="0">
                <a:latin typeface="Arial"/>
                <a:cs typeface="Arial"/>
              </a:rPr>
              <a:t> </a:t>
            </a:r>
            <a:r>
              <a:rPr sz="2600" dirty="0">
                <a:latin typeface="Arial"/>
                <a:cs typeface="Arial"/>
              </a:rPr>
              <a:t>khi</a:t>
            </a:r>
            <a:r>
              <a:rPr sz="2600" spc="-55" dirty="0">
                <a:latin typeface="Arial"/>
                <a:cs typeface="Arial"/>
              </a:rPr>
              <a:t> </a:t>
            </a:r>
            <a:r>
              <a:rPr sz="2600" spc="-25" dirty="0">
                <a:latin typeface="Arial"/>
                <a:cs typeface="Arial"/>
              </a:rPr>
              <a:t>ĐG</a:t>
            </a:r>
            <a:endParaRPr sz="2600" dirty="0">
              <a:latin typeface="Arial"/>
              <a:cs typeface="Arial"/>
            </a:endParaRPr>
          </a:p>
          <a:p>
            <a:pPr marL="513702" indent="-501002">
              <a:spcBef>
                <a:spcPts val="1605"/>
              </a:spcBef>
              <a:buChar char="•"/>
              <a:tabLst>
                <a:tab pos="513702" algn="l"/>
              </a:tabLst>
            </a:pPr>
            <a:r>
              <a:rPr sz="2600" spc="-75" dirty="0">
                <a:latin typeface="Arial"/>
                <a:cs typeface="Arial"/>
              </a:rPr>
              <a:t>Phương</a:t>
            </a:r>
            <a:r>
              <a:rPr sz="2600" spc="-60" dirty="0">
                <a:latin typeface="Arial"/>
                <a:cs typeface="Arial"/>
              </a:rPr>
              <a:t> </a:t>
            </a:r>
            <a:r>
              <a:rPr sz="2600" dirty="0">
                <a:latin typeface="Arial"/>
                <a:cs typeface="Arial"/>
              </a:rPr>
              <a:t>pháp</a:t>
            </a:r>
            <a:r>
              <a:rPr sz="2600" spc="-25" dirty="0">
                <a:latin typeface="Arial"/>
                <a:cs typeface="Arial"/>
              </a:rPr>
              <a:t> </a:t>
            </a:r>
            <a:r>
              <a:rPr sz="2600" dirty="0">
                <a:latin typeface="Arial"/>
                <a:cs typeface="Arial"/>
              </a:rPr>
              <a:t>và</a:t>
            </a:r>
            <a:r>
              <a:rPr sz="2600" spc="-45" dirty="0">
                <a:latin typeface="Arial"/>
                <a:cs typeface="Arial"/>
              </a:rPr>
              <a:t> </a:t>
            </a:r>
            <a:r>
              <a:rPr sz="2600" dirty="0">
                <a:latin typeface="Arial"/>
                <a:cs typeface="Arial"/>
              </a:rPr>
              <a:t>công</a:t>
            </a:r>
            <a:r>
              <a:rPr sz="2600" spc="-55" dirty="0">
                <a:latin typeface="Arial"/>
                <a:cs typeface="Arial"/>
              </a:rPr>
              <a:t> </a:t>
            </a:r>
            <a:r>
              <a:rPr sz="2600" dirty="0">
                <a:latin typeface="Arial"/>
                <a:cs typeface="Arial"/>
              </a:rPr>
              <a:t>cụ</a:t>
            </a:r>
            <a:r>
              <a:rPr sz="2600" spc="-50" dirty="0">
                <a:latin typeface="Arial"/>
                <a:cs typeface="Arial"/>
              </a:rPr>
              <a:t> </a:t>
            </a:r>
            <a:r>
              <a:rPr sz="2600" spc="-20" dirty="0">
                <a:latin typeface="Arial"/>
                <a:cs typeface="Arial"/>
              </a:rPr>
              <a:t>KTĐG</a:t>
            </a:r>
            <a:r>
              <a:rPr sz="2600" spc="-55" dirty="0">
                <a:latin typeface="Arial"/>
                <a:cs typeface="Arial"/>
              </a:rPr>
              <a:t> </a:t>
            </a:r>
            <a:r>
              <a:rPr sz="2600" dirty="0">
                <a:latin typeface="Arial"/>
                <a:cs typeface="Arial"/>
              </a:rPr>
              <a:t>năng</a:t>
            </a:r>
            <a:r>
              <a:rPr sz="2600" spc="-30" dirty="0">
                <a:latin typeface="Arial"/>
                <a:cs typeface="Arial"/>
              </a:rPr>
              <a:t> </a:t>
            </a:r>
            <a:r>
              <a:rPr sz="2600" spc="-25" dirty="0">
                <a:latin typeface="Arial"/>
                <a:cs typeface="Arial"/>
              </a:rPr>
              <a:t>lực</a:t>
            </a:r>
            <a:endParaRPr sz="2600" dirty="0">
              <a:latin typeface="Arial"/>
              <a:cs typeface="Arial"/>
            </a:endParaRPr>
          </a:p>
        </p:txBody>
      </p:sp>
      <p:sp>
        <p:nvSpPr>
          <p:cNvPr id="7" name="object 7"/>
          <p:cNvSpPr txBox="1"/>
          <p:nvPr/>
        </p:nvSpPr>
        <p:spPr>
          <a:xfrm>
            <a:off x="9948181" y="6281402"/>
            <a:ext cx="149225" cy="282129"/>
          </a:xfrm>
          <a:prstGeom prst="rect">
            <a:avLst/>
          </a:prstGeom>
        </p:spPr>
        <p:txBody>
          <a:bodyPr vert="horz" wrap="square" lIns="0" tIns="12700" rIns="0" bIns="0" rtlCol="0">
            <a:spAutoFit/>
          </a:bodyPr>
          <a:lstStyle/>
          <a:p>
            <a:pPr marL="12700">
              <a:spcBef>
                <a:spcPts val="100"/>
              </a:spcBef>
            </a:pPr>
            <a:r>
              <a:rPr sz="1750" spc="-50" dirty="0">
                <a:solidFill>
                  <a:srgbClr val="898989"/>
                </a:solidFill>
                <a:latin typeface="Arial"/>
                <a:cs typeface="Arial"/>
              </a:rPr>
              <a:t>5</a:t>
            </a:r>
            <a:endParaRPr sz="1750">
              <a:latin typeface="Arial"/>
              <a:cs typeface="Arial"/>
            </a:endParaRPr>
          </a:p>
        </p:txBody>
      </p:sp>
      <p:sp>
        <p:nvSpPr>
          <p:cNvPr id="9" name="object 9"/>
          <p:cNvSpPr txBox="1"/>
          <p:nvPr/>
        </p:nvSpPr>
        <p:spPr>
          <a:xfrm>
            <a:off x="31489" y="4528786"/>
            <a:ext cx="419734" cy="119905"/>
          </a:xfrm>
          <a:prstGeom prst="rect">
            <a:avLst/>
          </a:prstGeom>
        </p:spPr>
        <p:txBody>
          <a:bodyPr vert="horz" wrap="square" lIns="0" tIns="12065" rIns="0" bIns="0" rtlCol="0">
            <a:spAutoFit/>
          </a:bodyPr>
          <a:lstStyle/>
          <a:p>
            <a:pPr marL="12700">
              <a:spcBef>
                <a:spcPts val="95"/>
              </a:spcBef>
            </a:pPr>
            <a:r>
              <a:rPr sz="700" spc="-10" dirty="0">
                <a:solidFill>
                  <a:srgbClr val="898989"/>
                </a:solidFill>
                <a:latin typeface="Arial"/>
                <a:cs typeface="Arial"/>
              </a:rPr>
              <a:t>11/2/2024</a:t>
            </a:r>
            <a:endParaRPr sz="700">
              <a:latin typeface="Arial"/>
              <a:cs typeface="Aria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799" y="900385"/>
            <a:ext cx="10083201" cy="401264"/>
          </a:xfrm>
          <a:prstGeom prst="rect">
            <a:avLst/>
          </a:prstGeom>
        </p:spPr>
        <p:txBody>
          <a:bodyPr vert="horz" wrap="square" lIns="0" tIns="13335" rIns="0" bIns="0" rtlCol="0">
            <a:spAutoFit/>
          </a:bodyPr>
          <a:lstStyle/>
          <a:p>
            <a:pPr marR="36829" algn="ctr">
              <a:spcBef>
                <a:spcPts val="105"/>
              </a:spcBef>
            </a:pPr>
            <a:r>
              <a:rPr sz="2800" b="1" spc="110" dirty="0">
                <a:solidFill>
                  <a:srgbClr val="160EBE"/>
                </a:solidFill>
              </a:rPr>
              <a:t>ĐỊNH</a:t>
            </a:r>
            <a:r>
              <a:rPr sz="2800" b="1" spc="-110" dirty="0">
                <a:solidFill>
                  <a:srgbClr val="160EBE"/>
                </a:solidFill>
              </a:rPr>
              <a:t> </a:t>
            </a:r>
            <a:r>
              <a:rPr sz="2800" b="1" spc="-20" dirty="0">
                <a:solidFill>
                  <a:srgbClr val="160EBE"/>
                </a:solidFill>
              </a:rPr>
              <a:t>HƯỚNG</a:t>
            </a:r>
            <a:r>
              <a:rPr sz="2800" b="1" spc="-65" dirty="0">
                <a:solidFill>
                  <a:srgbClr val="160EBE"/>
                </a:solidFill>
              </a:rPr>
              <a:t> </a:t>
            </a:r>
            <a:r>
              <a:rPr sz="2800" b="1" spc="-10" dirty="0">
                <a:solidFill>
                  <a:srgbClr val="160EBE"/>
                </a:solidFill>
              </a:rPr>
              <a:t>KIỂM</a:t>
            </a:r>
            <a:r>
              <a:rPr sz="2800" b="1" spc="-105" dirty="0">
                <a:solidFill>
                  <a:srgbClr val="160EBE"/>
                </a:solidFill>
              </a:rPr>
              <a:t> </a:t>
            </a:r>
            <a:r>
              <a:rPr sz="2800" b="1" spc="-35" dirty="0">
                <a:solidFill>
                  <a:srgbClr val="160EBE"/>
                </a:solidFill>
              </a:rPr>
              <a:t>TRA,</a:t>
            </a:r>
            <a:r>
              <a:rPr sz="2800" b="1" spc="-95" dirty="0">
                <a:solidFill>
                  <a:srgbClr val="160EBE"/>
                </a:solidFill>
              </a:rPr>
              <a:t> </a:t>
            </a:r>
            <a:r>
              <a:rPr sz="2800" b="1" spc="65" dirty="0">
                <a:solidFill>
                  <a:srgbClr val="160EBE"/>
                </a:solidFill>
              </a:rPr>
              <a:t>ĐÁNH</a:t>
            </a:r>
            <a:r>
              <a:rPr sz="2800" b="1" spc="-80" dirty="0">
                <a:solidFill>
                  <a:srgbClr val="160EBE"/>
                </a:solidFill>
              </a:rPr>
              <a:t> </a:t>
            </a:r>
            <a:r>
              <a:rPr sz="2800" b="1" spc="-25" dirty="0">
                <a:solidFill>
                  <a:srgbClr val="160EBE"/>
                </a:solidFill>
              </a:rPr>
              <a:t>GIÁ</a:t>
            </a:r>
            <a:endParaRPr sz="2800" b="1" dirty="0">
              <a:solidFill>
                <a:srgbClr val="160EBE"/>
              </a:solidFill>
            </a:endParaRPr>
          </a:p>
        </p:txBody>
      </p:sp>
      <p:sp>
        <p:nvSpPr>
          <p:cNvPr id="4" name="object 4"/>
          <p:cNvSpPr txBox="1">
            <a:spLocks noGrp="1"/>
          </p:cNvSpPr>
          <p:nvPr>
            <p:ph type="sldNum" sz="quarter" idx="12"/>
          </p:nvPr>
        </p:nvSpPr>
        <p:spPr>
          <a:xfrm>
            <a:off x="9218996" y="6302477"/>
            <a:ext cx="321339" cy="469912"/>
          </a:xfrm>
          <a:prstGeom prst="rect">
            <a:avLst/>
          </a:prstGeom>
        </p:spPr>
        <p:txBody>
          <a:bodyPr vert="horz" wrap="square" lIns="0" tIns="229147" rIns="0" bIns="0" rtlCol="0">
            <a:spAutoFit/>
          </a:bodyPr>
          <a:lstStyle/>
          <a:p>
            <a:pPr marL="38099">
              <a:spcBef>
                <a:spcPts val="259"/>
              </a:spcBef>
            </a:pPr>
            <a:fld id="{81D60167-4931-47E6-BA6A-407CBD079E47}" type="slidenum">
              <a:rPr sz="1550" spc="-25" dirty="0"/>
              <a:pPr marL="38099">
                <a:spcBef>
                  <a:spcPts val="259"/>
                </a:spcBef>
              </a:pPr>
              <a:t>4</a:t>
            </a:fld>
            <a:endParaRPr sz="1550"/>
          </a:p>
        </p:txBody>
      </p:sp>
      <p:sp>
        <p:nvSpPr>
          <p:cNvPr id="3" name="object 3"/>
          <p:cNvSpPr txBox="1"/>
          <p:nvPr/>
        </p:nvSpPr>
        <p:spPr>
          <a:xfrm>
            <a:off x="393700" y="1789549"/>
            <a:ext cx="9389828" cy="3954672"/>
          </a:xfrm>
          <a:prstGeom prst="rect">
            <a:avLst/>
          </a:prstGeom>
        </p:spPr>
        <p:txBody>
          <a:bodyPr vert="horz" wrap="square" lIns="0" tIns="12700" rIns="0" bIns="0" rtlCol="0">
            <a:spAutoFit/>
          </a:bodyPr>
          <a:lstStyle/>
          <a:p>
            <a:pPr marL="12066" marR="8255" algn="just">
              <a:lnSpc>
                <a:spcPct val="113599"/>
              </a:lnSpc>
              <a:spcBef>
                <a:spcPts val="100"/>
              </a:spcBef>
              <a:tabLst>
                <a:tab pos="245739" algn="l"/>
              </a:tabLst>
            </a:pPr>
            <a:r>
              <a:rPr sz="2400" b="1" dirty="0">
                <a:latin typeface="Arial"/>
                <a:cs typeface="Arial"/>
              </a:rPr>
              <a:t>NQ</a:t>
            </a:r>
            <a:r>
              <a:rPr sz="2400" b="1" spc="45" dirty="0">
                <a:latin typeface="Arial"/>
                <a:cs typeface="Arial"/>
              </a:rPr>
              <a:t> </a:t>
            </a:r>
            <a:r>
              <a:rPr sz="2400" b="1" dirty="0">
                <a:latin typeface="Arial"/>
                <a:cs typeface="Arial"/>
              </a:rPr>
              <a:t>29</a:t>
            </a:r>
            <a:r>
              <a:rPr sz="2400" b="1" spc="45" dirty="0">
                <a:latin typeface="Arial"/>
                <a:cs typeface="Arial"/>
              </a:rPr>
              <a:t> </a:t>
            </a:r>
            <a:r>
              <a:rPr sz="2400" dirty="0">
                <a:latin typeface="Arial"/>
                <a:cs typeface="Arial"/>
              </a:rPr>
              <a:t>của</a:t>
            </a:r>
            <a:r>
              <a:rPr sz="2400" spc="25" dirty="0">
                <a:latin typeface="Arial"/>
                <a:cs typeface="Arial"/>
              </a:rPr>
              <a:t> </a:t>
            </a:r>
            <a:r>
              <a:rPr sz="2400" dirty="0">
                <a:latin typeface="Arial"/>
                <a:cs typeface="Arial"/>
              </a:rPr>
              <a:t>TW</a:t>
            </a:r>
            <a:r>
              <a:rPr sz="2400" spc="55" dirty="0">
                <a:latin typeface="Arial"/>
                <a:cs typeface="Arial"/>
              </a:rPr>
              <a:t> </a:t>
            </a:r>
            <a:r>
              <a:rPr sz="2400" dirty="0">
                <a:latin typeface="Arial"/>
                <a:cs typeface="Arial"/>
              </a:rPr>
              <a:t>ngày</a:t>
            </a:r>
            <a:r>
              <a:rPr sz="2400" spc="60" dirty="0">
                <a:latin typeface="Arial"/>
                <a:cs typeface="Arial"/>
              </a:rPr>
              <a:t> </a:t>
            </a:r>
            <a:r>
              <a:rPr sz="2400" spc="45" dirty="0">
                <a:latin typeface="Arial"/>
                <a:cs typeface="Arial"/>
              </a:rPr>
              <a:t>4/11/</a:t>
            </a:r>
            <a:r>
              <a:rPr sz="2400" b="1" spc="45" dirty="0">
                <a:latin typeface="Arial"/>
                <a:cs typeface="Arial"/>
              </a:rPr>
              <a:t>2013</a:t>
            </a:r>
            <a:r>
              <a:rPr sz="2400" b="1" spc="40" dirty="0">
                <a:latin typeface="Arial"/>
                <a:cs typeface="Arial"/>
              </a:rPr>
              <a:t> </a:t>
            </a:r>
            <a:r>
              <a:rPr sz="2400" dirty="0">
                <a:latin typeface="Arial"/>
                <a:cs typeface="Arial"/>
              </a:rPr>
              <a:t>Hội</a:t>
            </a:r>
            <a:r>
              <a:rPr sz="2400" spc="40" dirty="0">
                <a:latin typeface="Arial"/>
                <a:cs typeface="Arial"/>
              </a:rPr>
              <a:t> </a:t>
            </a:r>
            <a:r>
              <a:rPr sz="2400" dirty="0">
                <a:latin typeface="Arial"/>
                <a:cs typeface="Arial"/>
              </a:rPr>
              <a:t>nghị</a:t>
            </a:r>
            <a:r>
              <a:rPr sz="2400" spc="35" dirty="0">
                <a:latin typeface="Arial"/>
                <a:cs typeface="Arial"/>
              </a:rPr>
              <a:t> </a:t>
            </a:r>
            <a:r>
              <a:rPr sz="2400" dirty="0">
                <a:latin typeface="Arial"/>
                <a:cs typeface="Arial"/>
              </a:rPr>
              <a:t>TW</a:t>
            </a:r>
            <a:r>
              <a:rPr sz="2400" spc="60" dirty="0">
                <a:latin typeface="Arial"/>
                <a:cs typeface="Arial"/>
              </a:rPr>
              <a:t> </a:t>
            </a:r>
            <a:r>
              <a:rPr sz="2400" dirty="0">
                <a:latin typeface="Arial"/>
                <a:cs typeface="Arial"/>
              </a:rPr>
              <a:t>8</a:t>
            </a:r>
            <a:r>
              <a:rPr sz="2400" spc="45" dirty="0">
                <a:latin typeface="Arial"/>
                <a:cs typeface="Arial"/>
              </a:rPr>
              <a:t> </a:t>
            </a:r>
            <a:r>
              <a:rPr sz="2400" dirty="0">
                <a:latin typeface="Arial"/>
                <a:cs typeface="Arial"/>
              </a:rPr>
              <a:t>khóa</a:t>
            </a:r>
            <a:r>
              <a:rPr sz="2400" spc="50" dirty="0">
                <a:latin typeface="Arial"/>
                <a:cs typeface="Arial"/>
              </a:rPr>
              <a:t> </a:t>
            </a:r>
            <a:r>
              <a:rPr sz="2400" dirty="0">
                <a:latin typeface="Arial"/>
                <a:cs typeface="Arial"/>
              </a:rPr>
              <a:t>XI</a:t>
            </a:r>
            <a:r>
              <a:rPr sz="2400" spc="55" dirty="0">
                <a:latin typeface="Arial"/>
                <a:cs typeface="Arial"/>
              </a:rPr>
              <a:t> </a:t>
            </a:r>
            <a:r>
              <a:rPr sz="2400" dirty="0">
                <a:latin typeface="Arial"/>
                <a:cs typeface="Arial"/>
              </a:rPr>
              <a:t>về</a:t>
            </a:r>
            <a:r>
              <a:rPr sz="2400" spc="35" dirty="0">
                <a:latin typeface="Arial"/>
                <a:cs typeface="Arial"/>
              </a:rPr>
              <a:t> </a:t>
            </a:r>
            <a:r>
              <a:rPr sz="2400" spc="50" dirty="0">
                <a:latin typeface="Arial"/>
                <a:cs typeface="Arial"/>
              </a:rPr>
              <a:t>đổi</a:t>
            </a:r>
            <a:r>
              <a:rPr sz="2400" spc="40" dirty="0">
                <a:latin typeface="Arial"/>
                <a:cs typeface="Arial"/>
              </a:rPr>
              <a:t> </a:t>
            </a:r>
            <a:r>
              <a:rPr sz="2400" dirty="0">
                <a:latin typeface="Arial"/>
                <a:cs typeface="Arial"/>
              </a:rPr>
              <a:t>mới</a:t>
            </a:r>
            <a:r>
              <a:rPr sz="2400" spc="20" dirty="0">
                <a:latin typeface="Arial"/>
                <a:cs typeface="Arial"/>
              </a:rPr>
              <a:t> </a:t>
            </a:r>
            <a:r>
              <a:rPr sz="2400" dirty="0">
                <a:latin typeface="Arial"/>
                <a:cs typeface="Arial"/>
              </a:rPr>
              <a:t>căn</a:t>
            </a:r>
            <a:r>
              <a:rPr sz="2400" spc="35" dirty="0">
                <a:latin typeface="Arial"/>
                <a:cs typeface="Arial"/>
              </a:rPr>
              <a:t> </a:t>
            </a:r>
            <a:r>
              <a:rPr sz="2400" spc="-20" dirty="0">
                <a:latin typeface="Arial"/>
                <a:cs typeface="Arial"/>
              </a:rPr>
              <a:t>bản, </a:t>
            </a:r>
            <a:r>
              <a:rPr sz="2400" dirty="0">
                <a:latin typeface="Arial"/>
                <a:cs typeface="Arial"/>
              </a:rPr>
              <a:t>toàn</a:t>
            </a:r>
            <a:r>
              <a:rPr sz="2400" spc="-65" dirty="0">
                <a:latin typeface="Arial"/>
                <a:cs typeface="Arial"/>
              </a:rPr>
              <a:t> </a:t>
            </a:r>
            <a:r>
              <a:rPr sz="2400" dirty="0">
                <a:latin typeface="Arial"/>
                <a:cs typeface="Arial"/>
              </a:rPr>
              <a:t>diện</a:t>
            </a:r>
            <a:r>
              <a:rPr sz="2400" spc="-50" dirty="0">
                <a:latin typeface="Arial"/>
                <a:cs typeface="Arial"/>
              </a:rPr>
              <a:t> </a:t>
            </a:r>
            <a:r>
              <a:rPr sz="2400" spc="-150" dirty="0">
                <a:latin typeface="Arial"/>
                <a:cs typeface="Arial"/>
              </a:rPr>
              <a:t>GD</a:t>
            </a:r>
            <a:r>
              <a:rPr sz="2400" spc="-25" dirty="0">
                <a:latin typeface="Arial"/>
                <a:cs typeface="Arial"/>
              </a:rPr>
              <a:t> </a:t>
            </a:r>
            <a:r>
              <a:rPr sz="2400" spc="290" dirty="0">
                <a:latin typeface="Arial"/>
                <a:cs typeface="Arial"/>
              </a:rPr>
              <a:t>&amp;</a:t>
            </a:r>
            <a:r>
              <a:rPr sz="2400" spc="-35" dirty="0">
                <a:latin typeface="Arial"/>
                <a:cs typeface="Arial"/>
              </a:rPr>
              <a:t> </a:t>
            </a:r>
            <a:r>
              <a:rPr sz="2400" spc="-125" dirty="0">
                <a:latin typeface="Arial"/>
                <a:cs typeface="Arial"/>
              </a:rPr>
              <a:t>ĐT</a:t>
            </a:r>
            <a:r>
              <a:rPr sz="2400" spc="-20" dirty="0">
                <a:latin typeface="Arial"/>
                <a:cs typeface="Arial"/>
              </a:rPr>
              <a:t> </a:t>
            </a:r>
            <a:r>
              <a:rPr sz="2400" dirty="0">
                <a:latin typeface="Arial"/>
                <a:cs typeface="Arial"/>
              </a:rPr>
              <a:t>nêu</a:t>
            </a:r>
            <a:r>
              <a:rPr sz="2400" spc="-20" dirty="0">
                <a:latin typeface="Arial"/>
                <a:cs typeface="Arial"/>
              </a:rPr>
              <a:t> </a:t>
            </a:r>
            <a:r>
              <a:rPr sz="2400" dirty="0">
                <a:latin typeface="Arial"/>
                <a:cs typeface="Arial"/>
              </a:rPr>
              <a:t>rõ</a:t>
            </a:r>
            <a:r>
              <a:rPr sz="2400" spc="-35" dirty="0">
                <a:latin typeface="Arial"/>
                <a:cs typeface="Arial"/>
              </a:rPr>
              <a:t> </a:t>
            </a:r>
            <a:r>
              <a:rPr sz="2400" b="1" dirty="0">
                <a:latin typeface="Arial"/>
                <a:cs typeface="Arial"/>
              </a:rPr>
              <a:t>định</a:t>
            </a:r>
            <a:r>
              <a:rPr sz="2400" b="1" spc="-40" dirty="0">
                <a:latin typeface="Arial"/>
                <a:cs typeface="Arial"/>
              </a:rPr>
              <a:t> </a:t>
            </a:r>
            <a:r>
              <a:rPr sz="2400" b="1" spc="-65" dirty="0">
                <a:latin typeface="Arial"/>
                <a:cs typeface="Arial"/>
              </a:rPr>
              <a:t>hướng</a:t>
            </a:r>
            <a:r>
              <a:rPr sz="2400" b="1" spc="-35" dirty="0">
                <a:latin typeface="Arial"/>
                <a:cs typeface="Arial"/>
              </a:rPr>
              <a:t> </a:t>
            </a:r>
            <a:r>
              <a:rPr sz="2400" b="1" dirty="0">
                <a:latin typeface="Arial"/>
                <a:cs typeface="Arial"/>
              </a:rPr>
              <a:t>về</a:t>
            </a:r>
            <a:r>
              <a:rPr sz="2400" b="1" spc="-40" dirty="0">
                <a:latin typeface="Arial"/>
                <a:cs typeface="Arial"/>
              </a:rPr>
              <a:t> </a:t>
            </a:r>
            <a:r>
              <a:rPr sz="2400" b="1" dirty="0">
                <a:latin typeface="Arial"/>
                <a:cs typeface="Arial"/>
              </a:rPr>
              <a:t>kiểm</a:t>
            </a:r>
            <a:r>
              <a:rPr sz="2400" b="1" spc="-25" dirty="0">
                <a:latin typeface="Arial"/>
                <a:cs typeface="Arial"/>
              </a:rPr>
              <a:t> </a:t>
            </a:r>
            <a:r>
              <a:rPr sz="2400" b="1" dirty="0">
                <a:latin typeface="Arial"/>
                <a:cs typeface="Arial"/>
              </a:rPr>
              <a:t>tra,</a:t>
            </a:r>
            <a:r>
              <a:rPr sz="2400" b="1" spc="-10" dirty="0">
                <a:latin typeface="Arial"/>
                <a:cs typeface="Arial"/>
              </a:rPr>
              <a:t> </a:t>
            </a:r>
            <a:r>
              <a:rPr sz="2400" b="1" dirty="0">
                <a:latin typeface="Arial"/>
                <a:cs typeface="Arial"/>
              </a:rPr>
              <a:t>đánh</a:t>
            </a:r>
            <a:r>
              <a:rPr sz="2400" b="1" spc="-60" dirty="0">
                <a:latin typeface="Arial"/>
                <a:cs typeface="Arial"/>
              </a:rPr>
              <a:t> </a:t>
            </a:r>
            <a:r>
              <a:rPr sz="2400" b="1" dirty="0">
                <a:latin typeface="Arial"/>
                <a:cs typeface="Arial"/>
              </a:rPr>
              <a:t>giá</a:t>
            </a:r>
            <a:r>
              <a:rPr sz="2400" b="1" spc="-30" dirty="0">
                <a:latin typeface="Arial"/>
                <a:cs typeface="Arial"/>
              </a:rPr>
              <a:t> </a:t>
            </a:r>
            <a:r>
              <a:rPr sz="2400" b="1" spc="-25" dirty="0">
                <a:latin typeface="Arial"/>
                <a:cs typeface="Arial"/>
              </a:rPr>
              <a:t>HS</a:t>
            </a:r>
            <a:r>
              <a:rPr sz="2400" spc="-25" dirty="0">
                <a:latin typeface="Arial"/>
                <a:cs typeface="Arial"/>
              </a:rPr>
              <a:t>:</a:t>
            </a:r>
            <a:endParaRPr sz="2400" dirty="0">
              <a:latin typeface="Arial"/>
              <a:cs typeface="Arial"/>
            </a:endParaRPr>
          </a:p>
          <a:p>
            <a:pPr marL="556881" lvl="1" indent="-229229" algn="just">
              <a:spcBef>
                <a:spcPts val="1415"/>
              </a:spcBef>
              <a:buChar char="–"/>
              <a:tabLst>
                <a:tab pos="556881" algn="l"/>
              </a:tabLst>
            </a:pPr>
            <a:r>
              <a:rPr sz="2400" dirty="0">
                <a:latin typeface="Arial"/>
                <a:cs typeface="Arial"/>
              </a:rPr>
              <a:t>Việc</a:t>
            </a:r>
            <a:r>
              <a:rPr sz="2400" spc="50" dirty="0">
                <a:latin typeface="Arial"/>
                <a:cs typeface="Arial"/>
              </a:rPr>
              <a:t> </a:t>
            </a:r>
            <a:r>
              <a:rPr sz="2400" dirty="0">
                <a:latin typeface="Arial"/>
                <a:cs typeface="Arial"/>
              </a:rPr>
              <a:t>thi,</a:t>
            </a:r>
            <a:r>
              <a:rPr sz="2400" spc="60" dirty="0">
                <a:latin typeface="Arial"/>
                <a:cs typeface="Arial"/>
              </a:rPr>
              <a:t> </a:t>
            </a:r>
            <a:r>
              <a:rPr sz="2400" spc="-70" dirty="0">
                <a:latin typeface="Arial"/>
                <a:cs typeface="Arial"/>
              </a:rPr>
              <a:t>KT</a:t>
            </a:r>
            <a:r>
              <a:rPr sz="2400" spc="50" dirty="0">
                <a:latin typeface="Arial"/>
                <a:cs typeface="Arial"/>
              </a:rPr>
              <a:t> </a:t>
            </a:r>
            <a:r>
              <a:rPr sz="2400" dirty="0">
                <a:latin typeface="Arial"/>
                <a:cs typeface="Arial"/>
              </a:rPr>
              <a:t>và</a:t>
            </a:r>
            <a:r>
              <a:rPr sz="2400" spc="35" dirty="0">
                <a:latin typeface="Arial"/>
                <a:cs typeface="Arial"/>
              </a:rPr>
              <a:t> </a:t>
            </a:r>
            <a:r>
              <a:rPr sz="2400" spc="-20" dirty="0">
                <a:latin typeface="Arial"/>
                <a:cs typeface="Arial"/>
              </a:rPr>
              <a:t>ĐG</a:t>
            </a:r>
            <a:r>
              <a:rPr sz="2400" spc="50" dirty="0">
                <a:latin typeface="Arial"/>
                <a:cs typeface="Arial"/>
              </a:rPr>
              <a:t> </a:t>
            </a:r>
            <a:r>
              <a:rPr sz="2400" spc="-40" dirty="0">
                <a:latin typeface="Arial"/>
                <a:cs typeface="Arial"/>
              </a:rPr>
              <a:t>KQ</a:t>
            </a:r>
            <a:r>
              <a:rPr sz="2400" spc="30" dirty="0">
                <a:latin typeface="Arial"/>
                <a:cs typeface="Arial"/>
              </a:rPr>
              <a:t> </a:t>
            </a:r>
            <a:r>
              <a:rPr sz="2400" spc="-114" dirty="0">
                <a:latin typeface="Arial"/>
                <a:cs typeface="Arial"/>
              </a:rPr>
              <a:t>GD,</a:t>
            </a:r>
            <a:r>
              <a:rPr sz="2400" spc="40" dirty="0">
                <a:latin typeface="Arial"/>
                <a:cs typeface="Arial"/>
              </a:rPr>
              <a:t> </a:t>
            </a:r>
            <a:r>
              <a:rPr sz="2400" dirty="0">
                <a:latin typeface="Arial"/>
                <a:cs typeface="Arial"/>
              </a:rPr>
              <a:t>ĐT</a:t>
            </a:r>
            <a:r>
              <a:rPr sz="2400" spc="35" dirty="0">
                <a:latin typeface="Arial"/>
                <a:cs typeface="Arial"/>
              </a:rPr>
              <a:t> </a:t>
            </a:r>
            <a:r>
              <a:rPr sz="2400" dirty="0">
                <a:latin typeface="Arial"/>
                <a:cs typeface="Arial"/>
              </a:rPr>
              <a:t>cần</a:t>
            </a:r>
            <a:r>
              <a:rPr sz="2400" spc="45" dirty="0">
                <a:latin typeface="Arial"/>
                <a:cs typeface="Arial"/>
              </a:rPr>
              <a:t> </a:t>
            </a:r>
            <a:r>
              <a:rPr sz="2400" dirty="0">
                <a:latin typeface="Arial"/>
                <a:cs typeface="Arial"/>
              </a:rPr>
              <a:t>từng</a:t>
            </a:r>
            <a:r>
              <a:rPr sz="2400" spc="25" dirty="0">
                <a:latin typeface="Arial"/>
                <a:cs typeface="Arial"/>
              </a:rPr>
              <a:t> </a:t>
            </a:r>
            <a:r>
              <a:rPr sz="2400" spc="-25" dirty="0">
                <a:latin typeface="Arial"/>
                <a:cs typeface="Arial"/>
              </a:rPr>
              <a:t>bước</a:t>
            </a:r>
            <a:r>
              <a:rPr sz="2400" spc="50" dirty="0">
                <a:latin typeface="Arial"/>
                <a:cs typeface="Arial"/>
              </a:rPr>
              <a:t> </a:t>
            </a:r>
            <a:r>
              <a:rPr sz="2400" dirty="0">
                <a:latin typeface="Arial"/>
                <a:cs typeface="Arial"/>
              </a:rPr>
              <a:t>theo</a:t>
            </a:r>
            <a:r>
              <a:rPr sz="2400" spc="45" dirty="0">
                <a:latin typeface="Arial"/>
                <a:cs typeface="Arial"/>
              </a:rPr>
              <a:t> </a:t>
            </a:r>
            <a:r>
              <a:rPr sz="2400" spc="-10" dirty="0">
                <a:latin typeface="Arial"/>
                <a:cs typeface="Arial"/>
              </a:rPr>
              <a:t>các</a:t>
            </a:r>
            <a:r>
              <a:rPr sz="2400" spc="50" dirty="0">
                <a:latin typeface="Arial"/>
                <a:cs typeface="Arial"/>
              </a:rPr>
              <a:t> </a:t>
            </a:r>
            <a:r>
              <a:rPr sz="2400" b="1" u="sng" dirty="0">
                <a:solidFill>
                  <a:srgbClr val="0000FF"/>
                </a:solidFill>
                <a:uFill>
                  <a:solidFill>
                    <a:srgbClr val="0000FF"/>
                  </a:solidFill>
                </a:uFill>
                <a:latin typeface="Arial"/>
                <a:cs typeface="Arial"/>
              </a:rPr>
              <a:t>tiêu</a:t>
            </a:r>
            <a:r>
              <a:rPr sz="2400" b="1" u="sng" spc="50" dirty="0">
                <a:solidFill>
                  <a:srgbClr val="0000FF"/>
                </a:solidFill>
                <a:uFill>
                  <a:solidFill>
                    <a:srgbClr val="0000FF"/>
                  </a:solidFill>
                </a:uFill>
                <a:latin typeface="Arial"/>
                <a:cs typeface="Arial"/>
              </a:rPr>
              <a:t> </a:t>
            </a:r>
            <a:r>
              <a:rPr sz="2400" b="1" u="sng" dirty="0">
                <a:solidFill>
                  <a:srgbClr val="0000FF"/>
                </a:solidFill>
                <a:uFill>
                  <a:solidFill>
                    <a:srgbClr val="0000FF"/>
                  </a:solidFill>
                </a:uFill>
                <a:latin typeface="Arial"/>
                <a:cs typeface="Arial"/>
              </a:rPr>
              <a:t>chí</a:t>
            </a:r>
            <a:r>
              <a:rPr sz="2400" b="1" u="sng" spc="30" dirty="0">
                <a:solidFill>
                  <a:srgbClr val="0000FF"/>
                </a:solidFill>
                <a:uFill>
                  <a:solidFill>
                    <a:srgbClr val="0000FF"/>
                  </a:solidFill>
                </a:uFill>
                <a:latin typeface="Arial"/>
                <a:cs typeface="Arial"/>
              </a:rPr>
              <a:t> </a:t>
            </a:r>
            <a:r>
              <a:rPr sz="2400" b="1" u="sng" dirty="0">
                <a:solidFill>
                  <a:srgbClr val="0000FF"/>
                </a:solidFill>
                <a:uFill>
                  <a:solidFill>
                    <a:srgbClr val="0000FF"/>
                  </a:solidFill>
                </a:uFill>
                <a:latin typeface="Arial"/>
                <a:cs typeface="Arial"/>
              </a:rPr>
              <a:t>tiên</a:t>
            </a:r>
            <a:r>
              <a:rPr sz="2400" b="1" u="sng" spc="45" dirty="0">
                <a:solidFill>
                  <a:srgbClr val="0000FF"/>
                </a:solidFill>
                <a:uFill>
                  <a:solidFill>
                    <a:srgbClr val="0000FF"/>
                  </a:solidFill>
                </a:uFill>
                <a:latin typeface="Arial"/>
                <a:cs typeface="Arial"/>
              </a:rPr>
              <a:t> </a:t>
            </a:r>
            <a:r>
              <a:rPr sz="2400" b="1" u="sng" spc="-20" dirty="0">
                <a:solidFill>
                  <a:srgbClr val="0000FF"/>
                </a:solidFill>
                <a:uFill>
                  <a:solidFill>
                    <a:srgbClr val="0000FF"/>
                  </a:solidFill>
                </a:uFill>
                <a:latin typeface="Arial"/>
                <a:cs typeface="Arial"/>
              </a:rPr>
              <a:t>tiến</a:t>
            </a:r>
            <a:r>
              <a:rPr lang="en-US" sz="2400" b="1" u="sng" spc="-20" dirty="0">
                <a:solidFill>
                  <a:srgbClr val="0000FF"/>
                </a:solidFill>
                <a:uFill>
                  <a:solidFill>
                    <a:srgbClr val="0000FF"/>
                  </a:solidFill>
                </a:uFill>
                <a:latin typeface="Arial"/>
                <a:cs typeface="Arial"/>
              </a:rPr>
              <a:t> </a:t>
            </a:r>
            <a:r>
              <a:rPr sz="2400" spc="-80" dirty="0">
                <a:latin typeface="Arial"/>
                <a:cs typeface="Arial"/>
              </a:rPr>
              <a:t>được</a:t>
            </a:r>
            <a:r>
              <a:rPr sz="2400" spc="-30" dirty="0">
                <a:latin typeface="Arial"/>
                <a:cs typeface="Arial"/>
              </a:rPr>
              <a:t> </a:t>
            </a:r>
            <a:r>
              <a:rPr sz="2400" spc="-55" dirty="0">
                <a:latin typeface="Arial"/>
                <a:cs typeface="Arial"/>
              </a:rPr>
              <a:t>xã</a:t>
            </a:r>
            <a:r>
              <a:rPr sz="2400" spc="20" dirty="0">
                <a:latin typeface="Arial"/>
                <a:cs typeface="Arial"/>
              </a:rPr>
              <a:t> </a:t>
            </a:r>
            <a:r>
              <a:rPr sz="2400" dirty="0">
                <a:latin typeface="Arial"/>
                <a:cs typeface="Arial"/>
              </a:rPr>
              <a:t>hội</a:t>
            </a:r>
            <a:r>
              <a:rPr sz="2400" spc="-10" dirty="0">
                <a:latin typeface="Arial"/>
                <a:cs typeface="Arial"/>
              </a:rPr>
              <a:t> </a:t>
            </a:r>
            <a:r>
              <a:rPr sz="2400" spc="-55" dirty="0">
                <a:latin typeface="Arial"/>
                <a:cs typeface="Arial"/>
              </a:rPr>
              <a:t>và</a:t>
            </a:r>
            <a:r>
              <a:rPr sz="2400" spc="20" dirty="0">
                <a:latin typeface="Arial"/>
                <a:cs typeface="Arial"/>
              </a:rPr>
              <a:t> </a:t>
            </a:r>
            <a:r>
              <a:rPr sz="2400" dirty="0">
                <a:latin typeface="Arial"/>
                <a:cs typeface="Arial"/>
              </a:rPr>
              <a:t>cộng đồng</a:t>
            </a:r>
            <a:r>
              <a:rPr sz="2400" spc="-25" dirty="0">
                <a:latin typeface="Arial"/>
                <a:cs typeface="Arial"/>
              </a:rPr>
              <a:t> </a:t>
            </a:r>
            <a:r>
              <a:rPr sz="2400" spc="-150" dirty="0">
                <a:latin typeface="Arial"/>
                <a:cs typeface="Arial"/>
              </a:rPr>
              <a:t>GD</a:t>
            </a:r>
            <a:r>
              <a:rPr sz="2400" spc="-10" dirty="0">
                <a:latin typeface="Arial"/>
                <a:cs typeface="Arial"/>
              </a:rPr>
              <a:t> </a:t>
            </a:r>
            <a:r>
              <a:rPr sz="2400" dirty="0">
                <a:latin typeface="Arial"/>
                <a:cs typeface="Arial"/>
              </a:rPr>
              <a:t>thế</a:t>
            </a:r>
            <a:r>
              <a:rPr sz="2400" spc="-10" dirty="0">
                <a:latin typeface="Arial"/>
                <a:cs typeface="Arial"/>
              </a:rPr>
              <a:t> </a:t>
            </a:r>
            <a:r>
              <a:rPr sz="2400" dirty="0">
                <a:latin typeface="Arial"/>
                <a:cs typeface="Arial"/>
              </a:rPr>
              <a:t>giới</a:t>
            </a:r>
            <a:r>
              <a:rPr sz="2400" spc="-10" dirty="0">
                <a:latin typeface="Arial"/>
                <a:cs typeface="Arial"/>
              </a:rPr>
              <a:t> </a:t>
            </a:r>
            <a:r>
              <a:rPr sz="2400" spc="55" dirty="0">
                <a:latin typeface="Arial"/>
                <a:cs typeface="Arial"/>
              </a:rPr>
              <a:t>tin</a:t>
            </a:r>
            <a:r>
              <a:rPr sz="2400" spc="5" dirty="0">
                <a:latin typeface="Arial"/>
                <a:cs typeface="Arial"/>
              </a:rPr>
              <a:t> </a:t>
            </a:r>
            <a:r>
              <a:rPr sz="2400" spc="-70" dirty="0">
                <a:latin typeface="Arial"/>
                <a:cs typeface="Arial"/>
              </a:rPr>
              <a:t>cậy</a:t>
            </a:r>
            <a:r>
              <a:rPr sz="2400" spc="-15" dirty="0">
                <a:latin typeface="Arial"/>
                <a:cs typeface="Arial"/>
              </a:rPr>
              <a:t> </a:t>
            </a:r>
            <a:r>
              <a:rPr sz="2400" spc="-80" dirty="0">
                <a:latin typeface="Arial"/>
                <a:cs typeface="Arial"/>
              </a:rPr>
              <a:t>và</a:t>
            </a:r>
            <a:r>
              <a:rPr sz="2400" spc="-20" dirty="0">
                <a:latin typeface="Arial"/>
                <a:cs typeface="Arial"/>
              </a:rPr>
              <a:t> </a:t>
            </a:r>
            <a:r>
              <a:rPr sz="2400" dirty="0">
                <a:latin typeface="Arial"/>
                <a:cs typeface="Arial"/>
              </a:rPr>
              <a:t>công</a:t>
            </a:r>
            <a:r>
              <a:rPr sz="2400" spc="-25" dirty="0">
                <a:latin typeface="Arial"/>
                <a:cs typeface="Arial"/>
              </a:rPr>
              <a:t> </a:t>
            </a:r>
            <a:r>
              <a:rPr sz="2400" spc="-10" dirty="0">
                <a:latin typeface="Arial"/>
                <a:cs typeface="Arial"/>
              </a:rPr>
              <a:t>nhận.</a:t>
            </a:r>
            <a:endParaRPr sz="2400" dirty="0">
              <a:latin typeface="Arial"/>
              <a:cs typeface="Arial"/>
            </a:endParaRPr>
          </a:p>
          <a:p>
            <a:pPr marL="556881" marR="5080" lvl="1" indent="-229229" algn="just">
              <a:lnSpc>
                <a:spcPct val="113599"/>
              </a:lnSpc>
              <a:spcBef>
                <a:spcPts val="1045"/>
              </a:spcBef>
              <a:buChar char="–"/>
              <a:tabLst>
                <a:tab pos="558151" algn="l"/>
              </a:tabLst>
            </a:pPr>
            <a:r>
              <a:rPr sz="2400" dirty="0">
                <a:latin typeface="Arial"/>
                <a:cs typeface="Arial"/>
              </a:rPr>
              <a:t>Phối</a:t>
            </a:r>
            <a:r>
              <a:rPr sz="2400" spc="-70" dirty="0">
                <a:latin typeface="Arial"/>
                <a:cs typeface="Arial"/>
              </a:rPr>
              <a:t> </a:t>
            </a:r>
            <a:r>
              <a:rPr sz="2400" dirty="0">
                <a:latin typeface="Arial"/>
                <a:cs typeface="Arial"/>
              </a:rPr>
              <a:t>hợp</a:t>
            </a:r>
            <a:r>
              <a:rPr sz="2400" spc="-20" dirty="0">
                <a:latin typeface="Arial"/>
                <a:cs typeface="Arial"/>
              </a:rPr>
              <a:t> </a:t>
            </a:r>
            <a:r>
              <a:rPr sz="2400" spc="-160" dirty="0">
                <a:latin typeface="Arial"/>
                <a:cs typeface="Arial"/>
              </a:rPr>
              <a:t>sử</a:t>
            </a:r>
            <a:r>
              <a:rPr sz="2400" spc="10" dirty="0">
                <a:latin typeface="Arial"/>
                <a:cs typeface="Arial"/>
              </a:rPr>
              <a:t> </a:t>
            </a:r>
            <a:r>
              <a:rPr sz="2400" dirty="0">
                <a:latin typeface="Arial"/>
                <a:cs typeface="Arial"/>
              </a:rPr>
              <a:t>dụng</a:t>
            </a:r>
            <a:r>
              <a:rPr sz="2400" spc="-20" dirty="0">
                <a:latin typeface="Arial"/>
                <a:cs typeface="Arial"/>
              </a:rPr>
              <a:t> </a:t>
            </a:r>
            <a:r>
              <a:rPr sz="2400" spc="-145" dirty="0">
                <a:latin typeface="Arial"/>
                <a:cs typeface="Arial"/>
              </a:rPr>
              <a:t>KQ</a:t>
            </a:r>
            <a:r>
              <a:rPr sz="2400" spc="-5" dirty="0">
                <a:latin typeface="Arial"/>
                <a:cs typeface="Arial"/>
              </a:rPr>
              <a:t> </a:t>
            </a:r>
            <a:r>
              <a:rPr sz="2400" spc="-85" dirty="0">
                <a:latin typeface="Arial"/>
                <a:cs typeface="Arial"/>
              </a:rPr>
              <a:t>ĐG</a:t>
            </a:r>
            <a:r>
              <a:rPr sz="2400" spc="-10" dirty="0">
                <a:latin typeface="Arial"/>
                <a:cs typeface="Arial"/>
              </a:rPr>
              <a:t> </a:t>
            </a:r>
            <a:r>
              <a:rPr sz="2400" b="1" u="sng" dirty="0">
                <a:solidFill>
                  <a:srgbClr val="0000FF"/>
                </a:solidFill>
                <a:uFill>
                  <a:solidFill>
                    <a:srgbClr val="0000FF"/>
                  </a:solidFill>
                </a:uFill>
                <a:latin typeface="Arial"/>
                <a:cs typeface="Arial"/>
              </a:rPr>
              <a:t>trong</a:t>
            </a:r>
            <a:r>
              <a:rPr sz="2400" b="1" u="sng" spc="-20" dirty="0">
                <a:solidFill>
                  <a:srgbClr val="0000FF"/>
                </a:solidFill>
                <a:uFill>
                  <a:solidFill>
                    <a:srgbClr val="0000FF"/>
                  </a:solidFill>
                </a:uFill>
                <a:latin typeface="Arial"/>
                <a:cs typeface="Arial"/>
              </a:rPr>
              <a:t> </a:t>
            </a:r>
            <a:r>
              <a:rPr sz="2400" b="1" u="sng" dirty="0">
                <a:solidFill>
                  <a:srgbClr val="0000FF"/>
                </a:solidFill>
                <a:uFill>
                  <a:solidFill>
                    <a:srgbClr val="0000FF"/>
                  </a:solidFill>
                </a:uFill>
                <a:latin typeface="Arial"/>
                <a:cs typeface="Arial"/>
              </a:rPr>
              <a:t>quá</a:t>
            </a:r>
            <a:r>
              <a:rPr sz="2400" b="1" u="sng" spc="-35" dirty="0">
                <a:solidFill>
                  <a:srgbClr val="0000FF"/>
                </a:solidFill>
                <a:uFill>
                  <a:solidFill>
                    <a:srgbClr val="0000FF"/>
                  </a:solidFill>
                </a:uFill>
                <a:latin typeface="Arial"/>
                <a:cs typeface="Arial"/>
              </a:rPr>
              <a:t> </a:t>
            </a:r>
            <a:r>
              <a:rPr sz="2400" b="1" u="sng" dirty="0">
                <a:solidFill>
                  <a:srgbClr val="0000FF"/>
                </a:solidFill>
                <a:uFill>
                  <a:solidFill>
                    <a:srgbClr val="0000FF"/>
                  </a:solidFill>
                </a:uFill>
                <a:latin typeface="Arial"/>
                <a:cs typeface="Arial"/>
              </a:rPr>
              <a:t>trình</a:t>
            </a:r>
            <a:r>
              <a:rPr sz="2400" b="1" u="sng" spc="-20" dirty="0">
                <a:solidFill>
                  <a:srgbClr val="0000FF"/>
                </a:solidFill>
                <a:uFill>
                  <a:solidFill>
                    <a:srgbClr val="0000FF"/>
                  </a:solidFill>
                </a:uFill>
                <a:latin typeface="Arial"/>
                <a:cs typeface="Arial"/>
              </a:rPr>
              <a:t> </a:t>
            </a:r>
            <a:r>
              <a:rPr sz="2400" b="1" u="sng" spc="-10" dirty="0">
                <a:solidFill>
                  <a:srgbClr val="0000FF"/>
                </a:solidFill>
                <a:uFill>
                  <a:solidFill>
                    <a:srgbClr val="0000FF"/>
                  </a:solidFill>
                </a:uFill>
                <a:latin typeface="Arial"/>
                <a:cs typeface="Arial"/>
              </a:rPr>
              <a:t>học</a:t>
            </a:r>
            <a:r>
              <a:rPr sz="2400" b="1" spc="-30" dirty="0">
                <a:solidFill>
                  <a:srgbClr val="0000FF"/>
                </a:solidFill>
                <a:latin typeface="Arial"/>
                <a:cs typeface="Arial"/>
              </a:rPr>
              <a:t> </a:t>
            </a:r>
            <a:r>
              <a:rPr sz="2400" dirty="0">
                <a:latin typeface="Arial"/>
                <a:cs typeface="Arial"/>
              </a:rPr>
              <a:t>với</a:t>
            </a:r>
            <a:r>
              <a:rPr sz="2400" spc="-25" dirty="0">
                <a:latin typeface="Arial"/>
                <a:cs typeface="Arial"/>
              </a:rPr>
              <a:t> </a:t>
            </a:r>
            <a:r>
              <a:rPr sz="2400" spc="-85" dirty="0">
                <a:latin typeface="Arial"/>
                <a:cs typeface="Arial"/>
              </a:rPr>
              <a:t>ĐG</a:t>
            </a:r>
            <a:r>
              <a:rPr sz="2400" spc="-10" dirty="0">
                <a:latin typeface="Arial"/>
                <a:cs typeface="Arial"/>
              </a:rPr>
              <a:t> </a:t>
            </a:r>
            <a:r>
              <a:rPr sz="2400" b="1" u="sng" spc="-10" dirty="0">
                <a:solidFill>
                  <a:srgbClr val="0000FF"/>
                </a:solidFill>
                <a:uFill>
                  <a:solidFill>
                    <a:srgbClr val="0000FF"/>
                  </a:solidFill>
                </a:uFill>
                <a:latin typeface="Arial"/>
                <a:cs typeface="Arial"/>
              </a:rPr>
              <a:t>cuối</a:t>
            </a:r>
            <a:r>
              <a:rPr sz="2400" b="1" u="sng" spc="-25" dirty="0">
                <a:solidFill>
                  <a:srgbClr val="0000FF"/>
                </a:solidFill>
                <a:uFill>
                  <a:solidFill>
                    <a:srgbClr val="0000FF"/>
                  </a:solidFill>
                </a:uFill>
                <a:latin typeface="Arial"/>
                <a:cs typeface="Arial"/>
              </a:rPr>
              <a:t> </a:t>
            </a:r>
            <a:r>
              <a:rPr sz="2400" b="1" u="sng" dirty="0">
                <a:solidFill>
                  <a:srgbClr val="0000FF"/>
                </a:solidFill>
                <a:uFill>
                  <a:solidFill>
                    <a:srgbClr val="0000FF"/>
                  </a:solidFill>
                </a:uFill>
                <a:latin typeface="Arial"/>
                <a:cs typeface="Arial"/>
              </a:rPr>
              <a:t>kỳ</a:t>
            </a:r>
            <a:r>
              <a:rPr sz="2400" dirty="0">
                <a:solidFill>
                  <a:srgbClr val="0000FF"/>
                </a:solidFill>
                <a:latin typeface="Arial"/>
                <a:cs typeface="Arial"/>
              </a:rPr>
              <a:t>,</a:t>
            </a:r>
            <a:r>
              <a:rPr sz="2400" spc="-15" dirty="0">
                <a:solidFill>
                  <a:srgbClr val="0000FF"/>
                </a:solidFill>
                <a:latin typeface="Arial"/>
                <a:cs typeface="Arial"/>
              </a:rPr>
              <a:t> </a:t>
            </a:r>
            <a:r>
              <a:rPr sz="2400" b="1" dirty="0">
                <a:solidFill>
                  <a:srgbClr val="0000FF"/>
                </a:solidFill>
                <a:latin typeface="Arial"/>
                <a:cs typeface="Arial"/>
              </a:rPr>
              <a:t>cuối</a:t>
            </a:r>
            <a:r>
              <a:rPr sz="2400" b="1" spc="-25" dirty="0">
                <a:solidFill>
                  <a:srgbClr val="0000FF"/>
                </a:solidFill>
                <a:latin typeface="Arial"/>
                <a:cs typeface="Arial"/>
              </a:rPr>
              <a:t> năm</a:t>
            </a:r>
            <a:r>
              <a:rPr sz="2400" b="1" spc="-25" dirty="0">
                <a:solidFill>
                  <a:srgbClr val="160EBE"/>
                </a:solidFill>
                <a:latin typeface="Arial"/>
                <a:cs typeface="Arial"/>
              </a:rPr>
              <a:t> </a:t>
            </a:r>
            <a:r>
              <a:rPr sz="2400" b="1" spc="-55" dirty="0">
                <a:solidFill>
                  <a:srgbClr val="160EBE"/>
                </a:solidFill>
                <a:latin typeface="Arial"/>
                <a:cs typeface="Arial"/>
              </a:rPr>
              <a:t>học</a:t>
            </a:r>
            <a:r>
              <a:rPr sz="2400" spc="-55" dirty="0">
                <a:latin typeface="Arial"/>
                <a:cs typeface="Arial"/>
              </a:rPr>
              <a:t>;</a:t>
            </a:r>
            <a:r>
              <a:rPr sz="2400" spc="-100" dirty="0">
                <a:latin typeface="Arial"/>
                <a:cs typeface="Arial"/>
              </a:rPr>
              <a:t> </a:t>
            </a:r>
            <a:r>
              <a:rPr sz="2400" spc="-90" dirty="0">
                <a:latin typeface="Arial"/>
                <a:cs typeface="Arial"/>
              </a:rPr>
              <a:t>ĐG</a:t>
            </a:r>
            <a:r>
              <a:rPr sz="2400" spc="-65" dirty="0">
                <a:latin typeface="Arial"/>
                <a:cs typeface="Arial"/>
              </a:rPr>
              <a:t> </a:t>
            </a:r>
            <a:r>
              <a:rPr sz="2400" dirty="0">
                <a:latin typeface="Arial"/>
                <a:cs typeface="Arial"/>
              </a:rPr>
              <a:t>của</a:t>
            </a:r>
            <a:r>
              <a:rPr sz="2400" spc="-80" dirty="0">
                <a:latin typeface="Arial"/>
                <a:cs typeface="Arial"/>
              </a:rPr>
              <a:t> </a:t>
            </a:r>
            <a:r>
              <a:rPr sz="2400" dirty="0">
                <a:latin typeface="Arial"/>
                <a:cs typeface="Arial"/>
              </a:rPr>
              <a:t>người</a:t>
            </a:r>
            <a:r>
              <a:rPr sz="2400" spc="-80" dirty="0">
                <a:latin typeface="Arial"/>
                <a:cs typeface="Arial"/>
              </a:rPr>
              <a:t> </a:t>
            </a:r>
            <a:r>
              <a:rPr sz="2400" dirty="0">
                <a:latin typeface="Arial"/>
                <a:cs typeface="Arial"/>
              </a:rPr>
              <a:t>dạy</a:t>
            </a:r>
            <a:r>
              <a:rPr sz="2400" spc="-80" dirty="0">
                <a:latin typeface="Arial"/>
                <a:cs typeface="Arial"/>
              </a:rPr>
              <a:t> </a:t>
            </a:r>
            <a:r>
              <a:rPr sz="2400" dirty="0">
                <a:latin typeface="Arial"/>
                <a:cs typeface="Arial"/>
              </a:rPr>
              <a:t>với</a:t>
            </a:r>
            <a:r>
              <a:rPr sz="2400" spc="-70" dirty="0">
                <a:latin typeface="Arial"/>
                <a:cs typeface="Arial"/>
              </a:rPr>
              <a:t> </a:t>
            </a:r>
            <a:r>
              <a:rPr sz="2400" b="1" u="sng" dirty="0">
                <a:solidFill>
                  <a:srgbClr val="0000FF"/>
                </a:solidFill>
                <a:uFill>
                  <a:solidFill>
                    <a:srgbClr val="0000FF"/>
                  </a:solidFill>
                </a:uFill>
                <a:latin typeface="Arial"/>
                <a:cs typeface="Arial"/>
              </a:rPr>
              <a:t>tự</a:t>
            </a:r>
            <a:r>
              <a:rPr sz="2400" b="1" u="sng" spc="-70" dirty="0">
                <a:solidFill>
                  <a:srgbClr val="0000FF"/>
                </a:solidFill>
                <a:uFill>
                  <a:solidFill>
                    <a:srgbClr val="0000FF"/>
                  </a:solidFill>
                </a:uFill>
                <a:latin typeface="Arial"/>
                <a:cs typeface="Arial"/>
              </a:rPr>
              <a:t> </a:t>
            </a:r>
            <a:r>
              <a:rPr sz="2400" b="1" u="sng" dirty="0">
                <a:solidFill>
                  <a:srgbClr val="0000FF"/>
                </a:solidFill>
                <a:uFill>
                  <a:solidFill>
                    <a:srgbClr val="0000FF"/>
                  </a:solidFill>
                </a:uFill>
                <a:latin typeface="Arial"/>
                <a:cs typeface="Arial"/>
              </a:rPr>
              <a:t>ĐG</a:t>
            </a:r>
            <a:r>
              <a:rPr sz="2400" b="1" u="sng" spc="-60" dirty="0">
                <a:solidFill>
                  <a:srgbClr val="0000FF"/>
                </a:solidFill>
                <a:uFill>
                  <a:solidFill>
                    <a:srgbClr val="0000FF"/>
                  </a:solidFill>
                </a:uFill>
                <a:latin typeface="Arial"/>
                <a:cs typeface="Arial"/>
              </a:rPr>
              <a:t> </a:t>
            </a:r>
            <a:r>
              <a:rPr sz="2400" b="1" spc="-20" dirty="0">
                <a:solidFill>
                  <a:srgbClr val="0000FF"/>
                </a:solidFill>
                <a:latin typeface="Arial"/>
                <a:cs typeface="Arial"/>
              </a:rPr>
              <a:t>của</a:t>
            </a:r>
            <a:r>
              <a:rPr sz="2400" b="1" spc="-70" dirty="0">
                <a:solidFill>
                  <a:srgbClr val="0000FF"/>
                </a:solidFill>
                <a:latin typeface="Arial"/>
                <a:cs typeface="Arial"/>
              </a:rPr>
              <a:t> </a:t>
            </a:r>
            <a:r>
              <a:rPr sz="2400" b="1" spc="-30" dirty="0">
                <a:solidFill>
                  <a:srgbClr val="0000FF"/>
                </a:solidFill>
                <a:latin typeface="Arial"/>
                <a:cs typeface="Arial"/>
              </a:rPr>
              <a:t>người</a:t>
            </a:r>
            <a:r>
              <a:rPr sz="2400" b="1" spc="-65" dirty="0">
                <a:solidFill>
                  <a:srgbClr val="0000FF"/>
                </a:solidFill>
                <a:latin typeface="Arial"/>
                <a:cs typeface="Arial"/>
              </a:rPr>
              <a:t> </a:t>
            </a:r>
            <a:r>
              <a:rPr sz="2400" b="1" spc="-55" dirty="0">
                <a:solidFill>
                  <a:srgbClr val="0000FF"/>
                </a:solidFill>
                <a:latin typeface="Arial"/>
                <a:cs typeface="Arial"/>
              </a:rPr>
              <a:t>học</a:t>
            </a:r>
            <a:r>
              <a:rPr sz="2400" spc="-55" dirty="0">
                <a:latin typeface="Arial"/>
                <a:cs typeface="Arial"/>
              </a:rPr>
              <a:t>;</a:t>
            </a:r>
            <a:r>
              <a:rPr sz="2400" spc="-70" dirty="0">
                <a:latin typeface="Arial"/>
                <a:cs typeface="Arial"/>
              </a:rPr>
              <a:t> </a:t>
            </a:r>
            <a:r>
              <a:rPr sz="2400" spc="-90" dirty="0">
                <a:latin typeface="Arial"/>
                <a:cs typeface="Arial"/>
              </a:rPr>
              <a:t>ĐG</a:t>
            </a:r>
            <a:r>
              <a:rPr sz="2400" spc="-60" dirty="0">
                <a:latin typeface="Arial"/>
                <a:cs typeface="Arial"/>
              </a:rPr>
              <a:t> </a:t>
            </a:r>
            <a:r>
              <a:rPr sz="2400" dirty="0">
                <a:latin typeface="Arial"/>
                <a:cs typeface="Arial"/>
              </a:rPr>
              <a:t>của</a:t>
            </a:r>
            <a:r>
              <a:rPr sz="2400" spc="-75" dirty="0">
                <a:latin typeface="Arial"/>
                <a:cs typeface="Arial"/>
              </a:rPr>
              <a:t> </a:t>
            </a:r>
            <a:r>
              <a:rPr sz="2400" dirty="0">
                <a:latin typeface="Arial"/>
                <a:cs typeface="Arial"/>
              </a:rPr>
              <a:t>nhà</a:t>
            </a:r>
            <a:r>
              <a:rPr sz="2400" spc="-70" dirty="0">
                <a:latin typeface="Arial"/>
                <a:cs typeface="Arial"/>
              </a:rPr>
              <a:t> </a:t>
            </a:r>
            <a:r>
              <a:rPr sz="2400" dirty="0">
                <a:latin typeface="Arial"/>
                <a:cs typeface="Arial"/>
              </a:rPr>
              <a:t>trường</a:t>
            </a:r>
            <a:r>
              <a:rPr sz="2400" spc="-70" dirty="0">
                <a:latin typeface="Arial"/>
                <a:cs typeface="Arial"/>
              </a:rPr>
              <a:t> </a:t>
            </a:r>
            <a:r>
              <a:rPr sz="2400" spc="-25" dirty="0">
                <a:latin typeface="Arial"/>
                <a:cs typeface="Arial"/>
              </a:rPr>
              <a:t>với </a:t>
            </a:r>
            <a:r>
              <a:rPr sz="2400" spc="-155" dirty="0">
                <a:latin typeface="Arial"/>
                <a:cs typeface="Arial"/>
              </a:rPr>
              <a:t>ĐG</a:t>
            </a:r>
            <a:r>
              <a:rPr sz="2400" spc="-10" dirty="0">
                <a:latin typeface="Arial"/>
                <a:cs typeface="Arial"/>
              </a:rPr>
              <a:t> </a:t>
            </a:r>
            <a:r>
              <a:rPr sz="2400" spc="-40" dirty="0">
                <a:latin typeface="Arial"/>
                <a:cs typeface="Arial"/>
              </a:rPr>
              <a:t>của</a:t>
            </a:r>
            <a:r>
              <a:rPr sz="2400" spc="-114" dirty="0">
                <a:latin typeface="Arial"/>
                <a:cs typeface="Arial"/>
              </a:rPr>
              <a:t> </a:t>
            </a:r>
            <a:r>
              <a:rPr sz="2400" dirty="0">
                <a:latin typeface="Arial"/>
                <a:cs typeface="Arial"/>
              </a:rPr>
              <a:t>gia</a:t>
            </a:r>
            <a:r>
              <a:rPr sz="2400" spc="-35" dirty="0">
                <a:latin typeface="Arial"/>
                <a:cs typeface="Arial"/>
              </a:rPr>
              <a:t> </a:t>
            </a:r>
            <a:r>
              <a:rPr sz="2400" dirty="0">
                <a:latin typeface="Arial"/>
                <a:cs typeface="Arial"/>
              </a:rPr>
              <a:t>đình</a:t>
            </a:r>
            <a:r>
              <a:rPr sz="2400" spc="-70" dirty="0">
                <a:latin typeface="Arial"/>
                <a:cs typeface="Arial"/>
              </a:rPr>
              <a:t> </a:t>
            </a:r>
            <a:r>
              <a:rPr sz="2400" spc="-85" dirty="0">
                <a:latin typeface="Arial"/>
                <a:cs typeface="Arial"/>
              </a:rPr>
              <a:t>và</a:t>
            </a:r>
            <a:r>
              <a:rPr sz="2400" spc="-60" dirty="0">
                <a:latin typeface="Arial"/>
                <a:cs typeface="Arial"/>
              </a:rPr>
              <a:t> </a:t>
            </a:r>
            <a:r>
              <a:rPr sz="2400" spc="-40" dirty="0">
                <a:latin typeface="Arial"/>
                <a:cs typeface="Arial"/>
              </a:rPr>
              <a:t>của</a:t>
            </a:r>
            <a:r>
              <a:rPr sz="2400" spc="-75" dirty="0">
                <a:latin typeface="Arial"/>
                <a:cs typeface="Arial"/>
              </a:rPr>
              <a:t> </a:t>
            </a:r>
            <a:r>
              <a:rPr sz="2400" spc="-55" dirty="0">
                <a:latin typeface="Arial"/>
                <a:cs typeface="Arial"/>
              </a:rPr>
              <a:t>xã</a:t>
            </a:r>
            <a:r>
              <a:rPr sz="2400" spc="-35" dirty="0">
                <a:latin typeface="Arial"/>
                <a:cs typeface="Arial"/>
              </a:rPr>
              <a:t> </a:t>
            </a:r>
            <a:r>
              <a:rPr sz="2400" spc="-10" dirty="0">
                <a:latin typeface="Arial"/>
                <a:cs typeface="Arial"/>
              </a:rPr>
              <a:t>hội”.</a:t>
            </a:r>
            <a:endParaRPr sz="2400" dirty="0">
              <a:latin typeface="Arial"/>
              <a:cs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799" y="504825"/>
            <a:ext cx="10083201" cy="444352"/>
          </a:xfrm>
          <a:prstGeom prst="rect">
            <a:avLst/>
          </a:prstGeom>
        </p:spPr>
        <p:txBody>
          <a:bodyPr vert="horz" wrap="square" lIns="0" tIns="13335" rIns="0" bIns="0" rtlCol="0">
            <a:spAutoFit/>
          </a:bodyPr>
          <a:lstStyle/>
          <a:p>
            <a:pPr marR="36829" algn="ctr">
              <a:spcBef>
                <a:spcPts val="105"/>
              </a:spcBef>
            </a:pPr>
            <a:r>
              <a:rPr sz="2800" spc="110" dirty="0"/>
              <a:t>ĐỊNH</a:t>
            </a:r>
            <a:r>
              <a:rPr sz="2800" spc="-110" dirty="0"/>
              <a:t> </a:t>
            </a:r>
            <a:r>
              <a:rPr sz="2800" spc="-20" dirty="0"/>
              <a:t>HƯỚNG</a:t>
            </a:r>
            <a:r>
              <a:rPr sz="2800" spc="-65" dirty="0"/>
              <a:t> </a:t>
            </a:r>
            <a:r>
              <a:rPr sz="2800" spc="-10" dirty="0"/>
              <a:t>KIỂM</a:t>
            </a:r>
            <a:r>
              <a:rPr sz="2800" spc="-105" dirty="0"/>
              <a:t> </a:t>
            </a:r>
            <a:r>
              <a:rPr sz="2800" spc="-35" dirty="0"/>
              <a:t>TRA,</a:t>
            </a:r>
            <a:r>
              <a:rPr sz="2800" spc="-95" dirty="0"/>
              <a:t> </a:t>
            </a:r>
            <a:r>
              <a:rPr sz="2800" spc="65" dirty="0"/>
              <a:t>ĐÁNH</a:t>
            </a:r>
            <a:r>
              <a:rPr sz="2800" spc="-80" dirty="0"/>
              <a:t> </a:t>
            </a:r>
            <a:r>
              <a:rPr sz="2800" spc="-25" dirty="0"/>
              <a:t>GIÁ</a:t>
            </a:r>
            <a:endParaRPr sz="2800" dirty="0"/>
          </a:p>
        </p:txBody>
      </p:sp>
      <p:sp>
        <p:nvSpPr>
          <p:cNvPr id="3" name="object 3"/>
          <p:cNvSpPr txBox="1">
            <a:spLocks noGrp="1"/>
          </p:cNvSpPr>
          <p:nvPr>
            <p:ph idx="1"/>
          </p:nvPr>
        </p:nvSpPr>
        <p:spPr>
          <a:xfrm>
            <a:off x="393699" y="1293654"/>
            <a:ext cx="8856073" cy="5381986"/>
          </a:xfrm>
          <a:prstGeom prst="rect">
            <a:avLst/>
          </a:prstGeom>
        </p:spPr>
        <p:txBody>
          <a:bodyPr vert="horz" wrap="square" lIns="0" tIns="12700" rIns="0" bIns="0" rtlCol="0">
            <a:spAutoFit/>
          </a:bodyPr>
          <a:lstStyle/>
          <a:p>
            <a:pPr marL="245739" marR="5080" indent="-233673">
              <a:lnSpc>
                <a:spcPct val="113599"/>
              </a:lnSpc>
              <a:spcBef>
                <a:spcPts val="100"/>
              </a:spcBef>
              <a:buFont typeface="Arial"/>
              <a:buChar char="•"/>
              <a:tabLst>
                <a:tab pos="245739" algn="l"/>
              </a:tabLst>
            </a:pPr>
            <a:r>
              <a:rPr sz="2400" spc="114" dirty="0">
                <a:solidFill>
                  <a:srgbClr val="000000"/>
                </a:solidFill>
              </a:rPr>
              <a:t>Một</a:t>
            </a:r>
            <a:r>
              <a:rPr sz="2400" spc="100" dirty="0">
                <a:solidFill>
                  <a:srgbClr val="000000"/>
                </a:solidFill>
              </a:rPr>
              <a:t> </a:t>
            </a:r>
            <a:r>
              <a:rPr sz="2400" dirty="0">
                <a:solidFill>
                  <a:srgbClr val="000000"/>
                </a:solidFill>
              </a:rPr>
              <a:t>số</a:t>
            </a:r>
            <a:r>
              <a:rPr sz="2400" spc="125" dirty="0">
                <a:solidFill>
                  <a:srgbClr val="000000"/>
                </a:solidFill>
              </a:rPr>
              <a:t> </a:t>
            </a:r>
            <a:r>
              <a:rPr sz="2400" dirty="0">
                <a:solidFill>
                  <a:srgbClr val="000000"/>
                </a:solidFill>
              </a:rPr>
              <a:t>từ</a:t>
            </a:r>
            <a:r>
              <a:rPr sz="2400" spc="125" dirty="0">
                <a:solidFill>
                  <a:srgbClr val="000000"/>
                </a:solidFill>
              </a:rPr>
              <a:t> </a:t>
            </a:r>
            <a:r>
              <a:rPr sz="2400" dirty="0">
                <a:solidFill>
                  <a:srgbClr val="000000"/>
                </a:solidFill>
              </a:rPr>
              <a:t>khóa</a:t>
            </a:r>
            <a:r>
              <a:rPr sz="2400" b="0" dirty="0">
                <a:solidFill>
                  <a:srgbClr val="000000"/>
                </a:solidFill>
              </a:rPr>
              <a:t>:</a:t>
            </a:r>
            <a:r>
              <a:rPr sz="2400" b="0" spc="130" dirty="0">
                <a:solidFill>
                  <a:srgbClr val="000000"/>
                </a:solidFill>
              </a:rPr>
              <a:t> </a:t>
            </a:r>
            <a:r>
              <a:rPr sz="2400" u="sng" dirty="0">
                <a:solidFill>
                  <a:srgbClr val="0000FF"/>
                </a:solidFill>
                <a:uFill>
                  <a:solidFill>
                    <a:srgbClr val="0000FF"/>
                  </a:solidFill>
                </a:uFill>
              </a:rPr>
              <a:t>tiêu</a:t>
            </a:r>
            <a:r>
              <a:rPr sz="2400" u="sng" spc="130" dirty="0">
                <a:solidFill>
                  <a:srgbClr val="0000FF"/>
                </a:solidFill>
                <a:uFill>
                  <a:solidFill>
                    <a:srgbClr val="0000FF"/>
                  </a:solidFill>
                </a:uFill>
              </a:rPr>
              <a:t> </a:t>
            </a:r>
            <a:r>
              <a:rPr sz="2400" u="sng" dirty="0">
                <a:solidFill>
                  <a:srgbClr val="0000FF"/>
                </a:solidFill>
                <a:uFill>
                  <a:solidFill>
                    <a:srgbClr val="0000FF"/>
                  </a:solidFill>
                </a:uFill>
              </a:rPr>
              <a:t>chí</a:t>
            </a:r>
            <a:r>
              <a:rPr sz="2400" u="sng" spc="135" dirty="0">
                <a:solidFill>
                  <a:srgbClr val="0000FF"/>
                </a:solidFill>
                <a:uFill>
                  <a:solidFill>
                    <a:srgbClr val="0000FF"/>
                  </a:solidFill>
                </a:uFill>
              </a:rPr>
              <a:t> </a:t>
            </a:r>
            <a:r>
              <a:rPr sz="2400" u="sng" dirty="0">
                <a:solidFill>
                  <a:srgbClr val="0000FF"/>
                </a:solidFill>
                <a:uFill>
                  <a:solidFill>
                    <a:srgbClr val="0000FF"/>
                  </a:solidFill>
                </a:uFill>
              </a:rPr>
              <a:t>tiên</a:t>
            </a:r>
            <a:r>
              <a:rPr sz="2400" u="sng" spc="130" dirty="0">
                <a:solidFill>
                  <a:srgbClr val="0000FF"/>
                </a:solidFill>
                <a:uFill>
                  <a:solidFill>
                    <a:srgbClr val="0000FF"/>
                  </a:solidFill>
                </a:uFill>
              </a:rPr>
              <a:t> </a:t>
            </a:r>
            <a:r>
              <a:rPr sz="2400" u="sng" dirty="0">
                <a:solidFill>
                  <a:srgbClr val="0000FF"/>
                </a:solidFill>
                <a:uFill>
                  <a:solidFill>
                    <a:srgbClr val="0000FF"/>
                  </a:solidFill>
                </a:uFill>
              </a:rPr>
              <a:t>tiến;</a:t>
            </a:r>
            <a:r>
              <a:rPr sz="2400" u="sng" spc="120" dirty="0">
                <a:solidFill>
                  <a:srgbClr val="0000FF"/>
                </a:solidFill>
                <a:uFill>
                  <a:solidFill>
                    <a:srgbClr val="0000FF"/>
                  </a:solidFill>
                </a:uFill>
              </a:rPr>
              <a:t> </a:t>
            </a:r>
            <a:r>
              <a:rPr sz="2400" u="sng" dirty="0">
                <a:solidFill>
                  <a:srgbClr val="0000FF"/>
                </a:solidFill>
                <a:uFill>
                  <a:solidFill>
                    <a:srgbClr val="0000FF"/>
                  </a:solidFill>
                </a:uFill>
              </a:rPr>
              <a:t>trong</a:t>
            </a:r>
            <a:r>
              <a:rPr sz="2400" u="sng" spc="130" dirty="0">
                <a:solidFill>
                  <a:srgbClr val="0000FF"/>
                </a:solidFill>
                <a:uFill>
                  <a:solidFill>
                    <a:srgbClr val="0000FF"/>
                  </a:solidFill>
                </a:uFill>
              </a:rPr>
              <a:t> </a:t>
            </a:r>
            <a:r>
              <a:rPr sz="2400" u="sng" dirty="0">
                <a:solidFill>
                  <a:srgbClr val="0000FF"/>
                </a:solidFill>
                <a:uFill>
                  <a:solidFill>
                    <a:srgbClr val="0000FF"/>
                  </a:solidFill>
                </a:uFill>
              </a:rPr>
              <a:t>quá</a:t>
            </a:r>
            <a:r>
              <a:rPr sz="2400" u="sng" spc="105" dirty="0">
                <a:solidFill>
                  <a:srgbClr val="0000FF"/>
                </a:solidFill>
                <a:uFill>
                  <a:solidFill>
                    <a:srgbClr val="0000FF"/>
                  </a:solidFill>
                </a:uFill>
              </a:rPr>
              <a:t> </a:t>
            </a:r>
            <a:r>
              <a:rPr sz="2400" u="sng" dirty="0">
                <a:solidFill>
                  <a:srgbClr val="0000FF"/>
                </a:solidFill>
                <a:uFill>
                  <a:solidFill>
                    <a:srgbClr val="0000FF"/>
                  </a:solidFill>
                </a:uFill>
              </a:rPr>
              <a:t>trình</a:t>
            </a:r>
            <a:r>
              <a:rPr sz="2400" u="sng" spc="140" dirty="0">
                <a:solidFill>
                  <a:srgbClr val="0000FF"/>
                </a:solidFill>
                <a:uFill>
                  <a:solidFill>
                    <a:srgbClr val="0000FF"/>
                  </a:solidFill>
                </a:uFill>
              </a:rPr>
              <a:t> </a:t>
            </a:r>
            <a:r>
              <a:rPr sz="2400" u="sng" spc="-35" dirty="0">
                <a:solidFill>
                  <a:srgbClr val="0000FF"/>
                </a:solidFill>
                <a:uFill>
                  <a:solidFill>
                    <a:srgbClr val="0000FF"/>
                  </a:solidFill>
                </a:uFill>
              </a:rPr>
              <a:t>học;</a:t>
            </a:r>
            <a:r>
              <a:rPr sz="2400" u="sng" spc="125" dirty="0">
                <a:solidFill>
                  <a:srgbClr val="0000FF"/>
                </a:solidFill>
                <a:uFill>
                  <a:solidFill>
                    <a:srgbClr val="0000FF"/>
                  </a:solidFill>
                </a:uFill>
              </a:rPr>
              <a:t> </a:t>
            </a:r>
            <a:r>
              <a:rPr sz="2400" u="sng" dirty="0">
                <a:solidFill>
                  <a:srgbClr val="0000FF"/>
                </a:solidFill>
                <a:uFill>
                  <a:solidFill>
                    <a:srgbClr val="0000FF"/>
                  </a:solidFill>
                </a:uFill>
              </a:rPr>
              <a:t>cuối</a:t>
            </a:r>
            <a:r>
              <a:rPr sz="2400" u="sng" spc="110" dirty="0">
                <a:solidFill>
                  <a:srgbClr val="0000FF"/>
                </a:solidFill>
                <a:uFill>
                  <a:solidFill>
                    <a:srgbClr val="0000FF"/>
                  </a:solidFill>
                </a:uFill>
              </a:rPr>
              <a:t> </a:t>
            </a:r>
            <a:r>
              <a:rPr sz="2400" u="sng" dirty="0">
                <a:solidFill>
                  <a:srgbClr val="0000FF"/>
                </a:solidFill>
                <a:uFill>
                  <a:solidFill>
                    <a:srgbClr val="0000FF"/>
                  </a:solidFill>
                </a:uFill>
              </a:rPr>
              <a:t>kỳ;</a:t>
            </a:r>
            <a:r>
              <a:rPr sz="2400" u="sng" spc="120" dirty="0">
                <a:solidFill>
                  <a:srgbClr val="0000FF"/>
                </a:solidFill>
                <a:uFill>
                  <a:solidFill>
                    <a:srgbClr val="0000FF"/>
                  </a:solidFill>
                </a:uFill>
              </a:rPr>
              <a:t> </a:t>
            </a:r>
            <a:r>
              <a:rPr sz="2400" u="sng" dirty="0">
                <a:solidFill>
                  <a:srgbClr val="0000FF"/>
                </a:solidFill>
                <a:uFill>
                  <a:solidFill>
                    <a:srgbClr val="0000FF"/>
                  </a:solidFill>
                </a:uFill>
              </a:rPr>
              <a:t>tự</a:t>
            </a:r>
            <a:r>
              <a:rPr sz="2400" u="sng" spc="130" dirty="0">
                <a:solidFill>
                  <a:srgbClr val="0000FF"/>
                </a:solidFill>
                <a:uFill>
                  <a:solidFill>
                    <a:srgbClr val="0000FF"/>
                  </a:solidFill>
                </a:uFill>
              </a:rPr>
              <a:t> </a:t>
            </a:r>
            <a:r>
              <a:rPr sz="2400" u="sng" spc="-25" dirty="0">
                <a:solidFill>
                  <a:srgbClr val="0000FF"/>
                </a:solidFill>
                <a:uFill>
                  <a:solidFill>
                    <a:srgbClr val="0000FF"/>
                  </a:solidFill>
                </a:uFill>
              </a:rPr>
              <a:t>ĐG</a:t>
            </a:r>
            <a:r>
              <a:rPr sz="2400" spc="-25" dirty="0">
                <a:solidFill>
                  <a:srgbClr val="0000FF"/>
                </a:solidFill>
              </a:rPr>
              <a:t> </a:t>
            </a:r>
            <a:r>
              <a:rPr sz="2400" spc="-50" dirty="0">
                <a:solidFill>
                  <a:srgbClr val="0000FF"/>
                </a:solidFill>
              </a:rPr>
              <a:t>của</a:t>
            </a:r>
            <a:r>
              <a:rPr sz="2400" spc="-20" dirty="0">
                <a:solidFill>
                  <a:srgbClr val="0000FF"/>
                </a:solidFill>
              </a:rPr>
              <a:t> </a:t>
            </a:r>
            <a:r>
              <a:rPr sz="2400" spc="-65" dirty="0">
                <a:solidFill>
                  <a:srgbClr val="0000FF"/>
                </a:solidFill>
              </a:rPr>
              <a:t>người</a:t>
            </a:r>
            <a:r>
              <a:rPr sz="2400" spc="-35" dirty="0">
                <a:solidFill>
                  <a:srgbClr val="0000FF"/>
                </a:solidFill>
              </a:rPr>
              <a:t> </a:t>
            </a:r>
            <a:r>
              <a:rPr sz="2400" spc="-50" dirty="0">
                <a:solidFill>
                  <a:srgbClr val="0000FF"/>
                </a:solidFill>
              </a:rPr>
              <a:t>học</a:t>
            </a:r>
            <a:r>
              <a:rPr sz="2400" spc="-35" dirty="0">
                <a:solidFill>
                  <a:srgbClr val="0000FF"/>
                </a:solidFill>
              </a:rPr>
              <a:t> </a:t>
            </a:r>
            <a:r>
              <a:rPr sz="2400" spc="570" dirty="0">
                <a:solidFill>
                  <a:srgbClr val="0000FF"/>
                </a:solidFill>
                <a:latin typeface="Times New Roman"/>
                <a:cs typeface="Times New Roman"/>
              </a:rPr>
              <a:t></a:t>
            </a:r>
            <a:r>
              <a:rPr sz="2400" spc="35" dirty="0">
                <a:solidFill>
                  <a:srgbClr val="0000FF"/>
                </a:solidFill>
                <a:latin typeface="Times New Roman"/>
                <a:cs typeface="Times New Roman"/>
              </a:rPr>
              <a:t> </a:t>
            </a:r>
            <a:r>
              <a:rPr sz="2400" spc="-10" dirty="0">
                <a:solidFill>
                  <a:srgbClr val="000000"/>
                </a:solidFill>
              </a:rPr>
              <a:t>Triết</a:t>
            </a:r>
            <a:r>
              <a:rPr sz="2400" spc="-20" dirty="0">
                <a:solidFill>
                  <a:srgbClr val="000000"/>
                </a:solidFill>
              </a:rPr>
              <a:t> </a:t>
            </a:r>
            <a:r>
              <a:rPr sz="2400" dirty="0">
                <a:solidFill>
                  <a:srgbClr val="000000"/>
                </a:solidFill>
              </a:rPr>
              <a:t>lí/mục</a:t>
            </a:r>
            <a:r>
              <a:rPr sz="2400" spc="-25" dirty="0">
                <a:solidFill>
                  <a:srgbClr val="000000"/>
                </a:solidFill>
              </a:rPr>
              <a:t> </a:t>
            </a:r>
            <a:r>
              <a:rPr sz="2400" dirty="0">
                <a:solidFill>
                  <a:srgbClr val="000000"/>
                </a:solidFill>
              </a:rPr>
              <a:t>tiêu</a:t>
            </a:r>
            <a:r>
              <a:rPr sz="2400" spc="-15" dirty="0">
                <a:solidFill>
                  <a:srgbClr val="000000"/>
                </a:solidFill>
              </a:rPr>
              <a:t> </a:t>
            </a:r>
            <a:r>
              <a:rPr sz="2400" spc="-25" dirty="0">
                <a:solidFill>
                  <a:srgbClr val="000000"/>
                </a:solidFill>
              </a:rPr>
              <a:t>ĐG</a:t>
            </a:r>
            <a:endParaRPr sz="2400" dirty="0">
              <a:latin typeface="Times New Roman"/>
              <a:cs typeface="Times New Roman"/>
            </a:endParaRPr>
          </a:p>
          <a:p>
            <a:pPr marL="634349" lvl="1" indent="-306698">
              <a:spcBef>
                <a:spcPts val="1415"/>
              </a:spcBef>
              <a:buClr>
                <a:srgbClr val="000000"/>
              </a:buClr>
              <a:buFont typeface="Arial"/>
              <a:buChar char="–"/>
              <a:tabLst>
                <a:tab pos="634349" algn="l"/>
              </a:tabLst>
            </a:pPr>
            <a:r>
              <a:rPr sz="2400" b="1" spc="-135" dirty="0">
                <a:solidFill>
                  <a:srgbClr val="FF0000"/>
                </a:solidFill>
                <a:latin typeface="Arial"/>
                <a:cs typeface="Arial"/>
              </a:rPr>
              <a:t>OF</a:t>
            </a:r>
            <a:r>
              <a:rPr sz="2400" b="1" spc="-20" dirty="0">
                <a:solidFill>
                  <a:srgbClr val="FF0000"/>
                </a:solidFill>
                <a:latin typeface="Arial"/>
                <a:cs typeface="Arial"/>
              </a:rPr>
              <a:t> </a:t>
            </a:r>
            <a:r>
              <a:rPr sz="2400" spc="-75" dirty="0">
                <a:latin typeface="Arial"/>
                <a:cs typeface="Arial"/>
              </a:rPr>
              <a:t>(Assessment</a:t>
            </a:r>
            <a:r>
              <a:rPr sz="2400" spc="-80" dirty="0">
                <a:latin typeface="Arial"/>
                <a:cs typeface="Arial"/>
              </a:rPr>
              <a:t> </a:t>
            </a:r>
            <a:r>
              <a:rPr sz="2400" b="1" dirty="0">
                <a:latin typeface="Arial"/>
                <a:cs typeface="Arial"/>
              </a:rPr>
              <a:t>of</a:t>
            </a:r>
            <a:r>
              <a:rPr sz="2400" b="1" spc="-114" dirty="0">
                <a:latin typeface="Arial"/>
                <a:cs typeface="Arial"/>
              </a:rPr>
              <a:t> </a:t>
            </a:r>
            <a:r>
              <a:rPr sz="2400" spc="-20" dirty="0">
                <a:latin typeface="Arial"/>
                <a:cs typeface="Arial"/>
              </a:rPr>
              <a:t>learning):</a:t>
            </a:r>
            <a:r>
              <a:rPr sz="2400" spc="-50" dirty="0">
                <a:latin typeface="Arial"/>
                <a:cs typeface="Arial"/>
              </a:rPr>
              <a:t> </a:t>
            </a:r>
            <a:r>
              <a:rPr sz="2400" i="1" spc="-125" dirty="0">
                <a:latin typeface="Arial"/>
                <a:cs typeface="Arial"/>
              </a:rPr>
              <a:t>ĐG</a:t>
            </a:r>
            <a:r>
              <a:rPr sz="2400" i="1" spc="-40" dirty="0">
                <a:latin typeface="Arial"/>
                <a:cs typeface="Arial"/>
              </a:rPr>
              <a:t> </a:t>
            </a:r>
            <a:r>
              <a:rPr sz="2400" i="1" dirty="0">
                <a:latin typeface="Arial"/>
                <a:cs typeface="Arial"/>
              </a:rPr>
              <a:t>kết</a:t>
            </a:r>
            <a:r>
              <a:rPr sz="2400" i="1" spc="-40" dirty="0">
                <a:latin typeface="Arial"/>
                <a:cs typeface="Arial"/>
              </a:rPr>
              <a:t> </a:t>
            </a:r>
            <a:r>
              <a:rPr sz="2400" i="1" dirty="0">
                <a:latin typeface="Arial"/>
                <a:cs typeface="Arial"/>
              </a:rPr>
              <a:t>quả</a:t>
            </a:r>
            <a:r>
              <a:rPr sz="2400" i="1" spc="-55" dirty="0">
                <a:latin typeface="Arial"/>
                <a:cs typeface="Arial"/>
              </a:rPr>
              <a:t> </a:t>
            </a:r>
            <a:r>
              <a:rPr sz="2400" i="1" spc="-45" dirty="0">
                <a:latin typeface="Arial"/>
                <a:cs typeface="Arial"/>
              </a:rPr>
              <a:t>học </a:t>
            </a:r>
            <a:r>
              <a:rPr sz="2400" i="1" spc="-20" dirty="0">
                <a:latin typeface="Arial"/>
                <a:cs typeface="Arial"/>
              </a:rPr>
              <a:t>tập</a:t>
            </a:r>
            <a:r>
              <a:rPr sz="2400" spc="-20" dirty="0">
                <a:latin typeface="Arial"/>
                <a:cs typeface="Arial"/>
              </a:rPr>
              <a:t>;</a:t>
            </a:r>
            <a:endParaRPr sz="2400" dirty="0">
              <a:latin typeface="Arial"/>
              <a:cs typeface="Arial"/>
            </a:endParaRPr>
          </a:p>
          <a:p>
            <a:pPr marL="1014705" lvl="2" indent="-200655">
              <a:spcBef>
                <a:spcPts val="1420"/>
              </a:spcBef>
              <a:buChar char="•"/>
              <a:tabLst>
                <a:tab pos="1014705" algn="l"/>
              </a:tabLst>
            </a:pPr>
            <a:r>
              <a:rPr sz="2400" dirty="0">
                <a:latin typeface="Arial"/>
                <a:cs typeface="Arial"/>
              </a:rPr>
              <a:t>Hình</a:t>
            </a:r>
            <a:r>
              <a:rPr sz="2400" spc="-15" dirty="0">
                <a:latin typeface="Arial"/>
                <a:cs typeface="Arial"/>
              </a:rPr>
              <a:t> </a:t>
            </a:r>
            <a:r>
              <a:rPr sz="2400" spc="-25" dirty="0">
                <a:latin typeface="Arial"/>
                <a:cs typeface="Arial"/>
              </a:rPr>
              <a:t>thức:</a:t>
            </a:r>
            <a:r>
              <a:rPr sz="2400" spc="-35" dirty="0">
                <a:latin typeface="Arial"/>
                <a:cs typeface="Arial"/>
              </a:rPr>
              <a:t> </a:t>
            </a:r>
            <a:r>
              <a:rPr sz="2400" dirty="0">
                <a:latin typeface="Arial"/>
                <a:cs typeface="Arial"/>
              </a:rPr>
              <a:t>đánh</a:t>
            </a:r>
            <a:r>
              <a:rPr sz="2400" spc="-30" dirty="0">
                <a:latin typeface="Arial"/>
                <a:cs typeface="Arial"/>
              </a:rPr>
              <a:t> </a:t>
            </a:r>
            <a:r>
              <a:rPr sz="2400" dirty="0">
                <a:latin typeface="Arial"/>
                <a:cs typeface="Arial"/>
              </a:rPr>
              <a:t>giá</a:t>
            </a:r>
            <a:r>
              <a:rPr sz="2400" spc="-20" dirty="0">
                <a:latin typeface="Arial"/>
                <a:cs typeface="Arial"/>
              </a:rPr>
              <a:t> </a:t>
            </a:r>
            <a:r>
              <a:rPr sz="2400" dirty="0">
                <a:latin typeface="Arial"/>
                <a:cs typeface="Arial"/>
              </a:rPr>
              <a:t>định</a:t>
            </a:r>
            <a:r>
              <a:rPr sz="2400" spc="-30" dirty="0">
                <a:latin typeface="Arial"/>
                <a:cs typeface="Arial"/>
              </a:rPr>
              <a:t> </a:t>
            </a:r>
            <a:r>
              <a:rPr sz="2400" dirty="0">
                <a:latin typeface="Arial"/>
                <a:cs typeface="Arial"/>
              </a:rPr>
              <a:t>kì</a:t>
            </a:r>
            <a:r>
              <a:rPr sz="2400" spc="-45" dirty="0">
                <a:latin typeface="Arial"/>
                <a:cs typeface="Arial"/>
              </a:rPr>
              <a:t> </a:t>
            </a:r>
            <a:r>
              <a:rPr sz="2400" spc="-10" dirty="0">
                <a:latin typeface="Arial"/>
                <a:cs typeface="Arial"/>
              </a:rPr>
              <a:t>(</a:t>
            </a:r>
            <a:r>
              <a:rPr sz="2400" b="1" spc="-10" dirty="0">
                <a:solidFill>
                  <a:srgbClr val="FF0000"/>
                </a:solidFill>
                <a:latin typeface="Arial"/>
                <a:cs typeface="Arial"/>
              </a:rPr>
              <a:t>summative</a:t>
            </a:r>
            <a:r>
              <a:rPr sz="2400" b="1" spc="-30" dirty="0">
                <a:solidFill>
                  <a:srgbClr val="FF0000"/>
                </a:solidFill>
                <a:latin typeface="Arial"/>
                <a:cs typeface="Arial"/>
              </a:rPr>
              <a:t> </a:t>
            </a:r>
            <a:r>
              <a:rPr sz="2400" spc="-10" dirty="0">
                <a:latin typeface="Arial"/>
                <a:cs typeface="Arial"/>
              </a:rPr>
              <a:t>assessment)</a:t>
            </a:r>
            <a:endParaRPr sz="2400" dirty="0">
              <a:latin typeface="Arial"/>
              <a:cs typeface="Arial"/>
            </a:endParaRPr>
          </a:p>
          <a:p>
            <a:pPr marL="556881" lvl="1" indent="-229229">
              <a:spcBef>
                <a:spcPts val="1400"/>
              </a:spcBef>
              <a:buFont typeface="Arial"/>
              <a:buChar char="–"/>
              <a:tabLst>
                <a:tab pos="556881" algn="l"/>
              </a:tabLst>
            </a:pPr>
            <a:r>
              <a:rPr sz="2400" b="1" spc="-150" dirty="0">
                <a:solidFill>
                  <a:srgbClr val="FF0000"/>
                </a:solidFill>
                <a:latin typeface="Arial"/>
                <a:cs typeface="Arial"/>
              </a:rPr>
              <a:t>FOR</a:t>
            </a:r>
            <a:r>
              <a:rPr sz="2400" b="1" spc="-10" dirty="0">
                <a:solidFill>
                  <a:srgbClr val="FF0000"/>
                </a:solidFill>
                <a:latin typeface="Arial"/>
                <a:cs typeface="Arial"/>
              </a:rPr>
              <a:t> </a:t>
            </a:r>
            <a:r>
              <a:rPr sz="2400" spc="-75" dirty="0">
                <a:latin typeface="Arial"/>
                <a:cs typeface="Arial"/>
              </a:rPr>
              <a:t>(Assessment</a:t>
            </a:r>
            <a:r>
              <a:rPr sz="2400" spc="-80" dirty="0">
                <a:latin typeface="Arial"/>
                <a:cs typeface="Arial"/>
              </a:rPr>
              <a:t> </a:t>
            </a:r>
            <a:r>
              <a:rPr sz="2400" b="1" dirty="0">
                <a:latin typeface="Arial"/>
                <a:cs typeface="Arial"/>
              </a:rPr>
              <a:t>for</a:t>
            </a:r>
            <a:r>
              <a:rPr sz="2400" b="1" spc="-95" dirty="0">
                <a:latin typeface="Arial"/>
                <a:cs typeface="Arial"/>
              </a:rPr>
              <a:t> </a:t>
            </a:r>
            <a:r>
              <a:rPr sz="2400" spc="-20" dirty="0">
                <a:latin typeface="Arial"/>
                <a:cs typeface="Arial"/>
              </a:rPr>
              <a:t>learning):</a:t>
            </a:r>
            <a:r>
              <a:rPr sz="2400" spc="-70" dirty="0">
                <a:latin typeface="Arial"/>
                <a:cs typeface="Arial"/>
              </a:rPr>
              <a:t> </a:t>
            </a:r>
            <a:r>
              <a:rPr sz="2400" i="1" spc="-105" dirty="0">
                <a:latin typeface="Arial"/>
                <a:cs typeface="Arial"/>
              </a:rPr>
              <a:t>ĐG</a:t>
            </a:r>
            <a:r>
              <a:rPr sz="2400" i="1" spc="-45" dirty="0">
                <a:latin typeface="Arial"/>
                <a:cs typeface="Arial"/>
              </a:rPr>
              <a:t> </a:t>
            </a:r>
            <a:r>
              <a:rPr sz="2400" i="1" dirty="0">
                <a:latin typeface="Arial"/>
                <a:cs typeface="Arial"/>
              </a:rPr>
              <a:t>vì</a:t>
            </a:r>
            <a:r>
              <a:rPr sz="2400" i="1" spc="-45" dirty="0">
                <a:latin typeface="Arial"/>
                <a:cs typeface="Arial"/>
              </a:rPr>
              <a:t> </a:t>
            </a:r>
            <a:r>
              <a:rPr sz="2400" i="1" spc="-204" dirty="0">
                <a:latin typeface="Arial"/>
                <a:cs typeface="Arial"/>
              </a:rPr>
              <a:t>sự</a:t>
            </a:r>
            <a:r>
              <a:rPr sz="2400" i="1" spc="-20" dirty="0">
                <a:latin typeface="Arial"/>
                <a:cs typeface="Arial"/>
              </a:rPr>
              <a:t> </a:t>
            </a:r>
            <a:r>
              <a:rPr sz="2400" i="1" dirty="0">
                <a:latin typeface="Arial"/>
                <a:cs typeface="Arial"/>
              </a:rPr>
              <a:t>tiến</a:t>
            </a:r>
            <a:r>
              <a:rPr sz="2400" i="1" spc="-35" dirty="0">
                <a:latin typeface="Arial"/>
                <a:cs typeface="Arial"/>
              </a:rPr>
              <a:t> </a:t>
            </a:r>
            <a:r>
              <a:rPr sz="2400" i="1" dirty="0">
                <a:latin typeface="Arial"/>
                <a:cs typeface="Arial"/>
              </a:rPr>
              <a:t>bộ</a:t>
            </a:r>
            <a:r>
              <a:rPr sz="2400" i="1" spc="-60" dirty="0">
                <a:latin typeface="Arial"/>
                <a:cs typeface="Arial"/>
              </a:rPr>
              <a:t> </a:t>
            </a:r>
            <a:r>
              <a:rPr sz="2400" i="1" spc="-25" dirty="0">
                <a:latin typeface="Arial"/>
                <a:cs typeface="Arial"/>
              </a:rPr>
              <a:t>của</a:t>
            </a:r>
            <a:r>
              <a:rPr sz="2400" i="1" spc="-50" dirty="0">
                <a:latin typeface="Arial"/>
                <a:cs typeface="Arial"/>
              </a:rPr>
              <a:t> </a:t>
            </a:r>
            <a:r>
              <a:rPr sz="2400" i="1" spc="-30" dirty="0">
                <a:latin typeface="Arial"/>
                <a:cs typeface="Arial"/>
              </a:rPr>
              <a:t>người</a:t>
            </a:r>
            <a:r>
              <a:rPr sz="2400" i="1" spc="-70" dirty="0">
                <a:latin typeface="Arial"/>
                <a:cs typeface="Arial"/>
              </a:rPr>
              <a:t> </a:t>
            </a:r>
            <a:r>
              <a:rPr sz="2400" i="1" spc="-20" dirty="0">
                <a:latin typeface="Arial"/>
                <a:cs typeface="Arial"/>
              </a:rPr>
              <a:t>học</a:t>
            </a:r>
            <a:r>
              <a:rPr sz="2400" spc="-20" dirty="0">
                <a:latin typeface="Arial"/>
                <a:cs typeface="Arial"/>
              </a:rPr>
              <a:t>;</a:t>
            </a:r>
            <a:endParaRPr sz="2400" dirty="0">
              <a:latin typeface="Arial"/>
              <a:cs typeface="Arial"/>
            </a:endParaRPr>
          </a:p>
          <a:p>
            <a:pPr marL="1014705" lvl="2" indent="-200655">
              <a:spcBef>
                <a:spcPts val="1420"/>
              </a:spcBef>
              <a:buChar char="•"/>
              <a:tabLst>
                <a:tab pos="1014705" algn="l"/>
              </a:tabLst>
            </a:pPr>
            <a:r>
              <a:rPr sz="2400" dirty="0">
                <a:latin typeface="Arial"/>
                <a:cs typeface="Arial"/>
              </a:rPr>
              <a:t>Hình</a:t>
            </a:r>
            <a:r>
              <a:rPr sz="2400" spc="-20" dirty="0">
                <a:latin typeface="Arial"/>
                <a:cs typeface="Arial"/>
              </a:rPr>
              <a:t> </a:t>
            </a:r>
            <a:r>
              <a:rPr sz="2400" spc="-25" dirty="0">
                <a:latin typeface="Arial"/>
                <a:cs typeface="Arial"/>
              </a:rPr>
              <a:t>thức:</a:t>
            </a:r>
            <a:r>
              <a:rPr sz="2400" spc="-35" dirty="0">
                <a:latin typeface="Arial"/>
                <a:cs typeface="Arial"/>
              </a:rPr>
              <a:t> </a:t>
            </a:r>
            <a:r>
              <a:rPr sz="2400" dirty="0">
                <a:latin typeface="Arial"/>
                <a:cs typeface="Arial"/>
              </a:rPr>
              <a:t>đánh</a:t>
            </a:r>
            <a:r>
              <a:rPr sz="2400" spc="-35" dirty="0">
                <a:latin typeface="Arial"/>
                <a:cs typeface="Arial"/>
              </a:rPr>
              <a:t> </a:t>
            </a:r>
            <a:r>
              <a:rPr sz="2400" dirty="0">
                <a:latin typeface="Arial"/>
                <a:cs typeface="Arial"/>
              </a:rPr>
              <a:t>giá</a:t>
            </a:r>
            <a:r>
              <a:rPr sz="2400" spc="-25" dirty="0">
                <a:latin typeface="Arial"/>
                <a:cs typeface="Arial"/>
              </a:rPr>
              <a:t> </a:t>
            </a:r>
            <a:r>
              <a:rPr sz="2400" dirty="0">
                <a:latin typeface="Arial"/>
                <a:cs typeface="Arial"/>
              </a:rPr>
              <a:t>thường</a:t>
            </a:r>
            <a:r>
              <a:rPr sz="2400" spc="-20" dirty="0">
                <a:latin typeface="Arial"/>
                <a:cs typeface="Arial"/>
              </a:rPr>
              <a:t> </a:t>
            </a:r>
            <a:r>
              <a:rPr sz="2400" spc="-10" dirty="0">
                <a:latin typeface="Arial"/>
                <a:cs typeface="Arial"/>
              </a:rPr>
              <a:t>xuyên</a:t>
            </a:r>
            <a:r>
              <a:rPr sz="2400" spc="-55" dirty="0">
                <a:latin typeface="Arial"/>
                <a:cs typeface="Arial"/>
              </a:rPr>
              <a:t> </a:t>
            </a:r>
            <a:r>
              <a:rPr sz="2400" dirty="0">
                <a:latin typeface="Arial"/>
                <a:cs typeface="Arial"/>
              </a:rPr>
              <a:t>(</a:t>
            </a:r>
            <a:r>
              <a:rPr sz="2400" b="1" dirty="0">
                <a:solidFill>
                  <a:srgbClr val="FF0000"/>
                </a:solidFill>
                <a:latin typeface="Arial"/>
                <a:cs typeface="Arial"/>
              </a:rPr>
              <a:t>formative</a:t>
            </a:r>
            <a:r>
              <a:rPr sz="2400" b="1" spc="-35" dirty="0">
                <a:solidFill>
                  <a:srgbClr val="FF0000"/>
                </a:solidFill>
                <a:latin typeface="Arial"/>
                <a:cs typeface="Arial"/>
              </a:rPr>
              <a:t> </a:t>
            </a:r>
            <a:r>
              <a:rPr sz="2400" spc="-10" dirty="0">
                <a:latin typeface="Arial"/>
                <a:cs typeface="Arial"/>
              </a:rPr>
              <a:t>assessment)</a:t>
            </a:r>
            <a:endParaRPr sz="2400" dirty="0">
              <a:latin typeface="Arial"/>
              <a:cs typeface="Arial"/>
            </a:endParaRPr>
          </a:p>
          <a:p>
            <a:pPr marL="556881" marR="6985" lvl="1" indent="-229229">
              <a:lnSpc>
                <a:spcPct val="113599"/>
              </a:lnSpc>
              <a:spcBef>
                <a:spcPts val="1040"/>
              </a:spcBef>
              <a:buFont typeface="Arial"/>
              <a:buChar char="–"/>
              <a:tabLst>
                <a:tab pos="558151" algn="l"/>
              </a:tabLst>
            </a:pPr>
            <a:r>
              <a:rPr sz="2400" b="1" dirty="0">
                <a:solidFill>
                  <a:srgbClr val="FF0000"/>
                </a:solidFill>
                <a:latin typeface="Arial"/>
                <a:cs typeface="Arial"/>
              </a:rPr>
              <a:t>AS</a:t>
            </a:r>
            <a:r>
              <a:rPr sz="2400" b="1" spc="80" dirty="0">
                <a:solidFill>
                  <a:srgbClr val="FF0000"/>
                </a:solidFill>
                <a:latin typeface="Arial"/>
                <a:cs typeface="Arial"/>
              </a:rPr>
              <a:t> </a:t>
            </a:r>
            <a:r>
              <a:rPr sz="2400" spc="-60" dirty="0">
                <a:latin typeface="Arial"/>
                <a:cs typeface="Arial"/>
              </a:rPr>
              <a:t>(Assessment</a:t>
            </a:r>
            <a:r>
              <a:rPr sz="2400" spc="75" dirty="0">
                <a:latin typeface="Arial"/>
                <a:cs typeface="Arial"/>
              </a:rPr>
              <a:t> </a:t>
            </a:r>
            <a:r>
              <a:rPr sz="2400" b="1" spc="-20" dirty="0">
                <a:latin typeface="Arial"/>
                <a:cs typeface="Arial"/>
              </a:rPr>
              <a:t>as</a:t>
            </a:r>
            <a:r>
              <a:rPr sz="2400" b="1" spc="65" dirty="0">
                <a:latin typeface="Arial"/>
                <a:cs typeface="Arial"/>
              </a:rPr>
              <a:t> </a:t>
            </a:r>
            <a:r>
              <a:rPr sz="2400" dirty="0">
                <a:latin typeface="Arial"/>
                <a:cs typeface="Arial"/>
              </a:rPr>
              <a:t>learning):</a:t>
            </a:r>
            <a:r>
              <a:rPr sz="2400" spc="70" dirty="0">
                <a:latin typeface="Arial"/>
                <a:cs typeface="Arial"/>
              </a:rPr>
              <a:t> </a:t>
            </a:r>
            <a:r>
              <a:rPr sz="2400" i="1" dirty="0">
                <a:latin typeface="Arial"/>
                <a:cs typeface="Arial"/>
              </a:rPr>
              <a:t>ĐG</a:t>
            </a:r>
            <a:r>
              <a:rPr sz="2400" i="1" spc="70" dirty="0">
                <a:latin typeface="Arial"/>
                <a:cs typeface="Arial"/>
              </a:rPr>
              <a:t> </a:t>
            </a:r>
            <a:r>
              <a:rPr sz="2400" i="1" dirty="0">
                <a:latin typeface="Arial"/>
                <a:cs typeface="Arial"/>
              </a:rPr>
              <a:t>như</a:t>
            </a:r>
            <a:r>
              <a:rPr sz="2400" i="1" spc="75" dirty="0">
                <a:latin typeface="Arial"/>
                <a:cs typeface="Arial"/>
              </a:rPr>
              <a:t> </a:t>
            </a:r>
            <a:r>
              <a:rPr sz="2400" i="1" dirty="0">
                <a:latin typeface="Arial"/>
                <a:cs typeface="Arial"/>
              </a:rPr>
              <a:t>một</a:t>
            </a:r>
            <a:r>
              <a:rPr sz="2400" i="1" spc="65" dirty="0">
                <a:latin typeface="Arial"/>
                <a:cs typeface="Arial"/>
              </a:rPr>
              <a:t> </a:t>
            </a:r>
            <a:r>
              <a:rPr sz="2400" i="1" dirty="0">
                <a:latin typeface="Arial"/>
                <a:cs typeface="Arial"/>
              </a:rPr>
              <a:t>hoạt</a:t>
            </a:r>
            <a:r>
              <a:rPr sz="2400" i="1" spc="65" dirty="0">
                <a:latin typeface="Arial"/>
                <a:cs typeface="Arial"/>
              </a:rPr>
              <a:t> </a:t>
            </a:r>
            <a:r>
              <a:rPr sz="2400" i="1" dirty="0">
                <a:latin typeface="Arial"/>
                <a:cs typeface="Arial"/>
              </a:rPr>
              <a:t>động</a:t>
            </a:r>
            <a:r>
              <a:rPr sz="2400" i="1" spc="65" dirty="0">
                <a:latin typeface="Arial"/>
                <a:cs typeface="Arial"/>
              </a:rPr>
              <a:t> </a:t>
            </a:r>
            <a:r>
              <a:rPr sz="2400" i="1" dirty="0">
                <a:latin typeface="Arial"/>
                <a:cs typeface="Arial"/>
              </a:rPr>
              <a:t>học</a:t>
            </a:r>
            <a:r>
              <a:rPr sz="2400" i="1" spc="75" dirty="0">
                <a:latin typeface="Arial"/>
                <a:cs typeface="Arial"/>
              </a:rPr>
              <a:t> </a:t>
            </a:r>
            <a:r>
              <a:rPr sz="2400" dirty="0">
                <a:latin typeface="Arial"/>
                <a:cs typeface="Arial"/>
              </a:rPr>
              <a:t>(thực</a:t>
            </a:r>
            <a:r>
              <a:rPr sz="2400" spc="70" dirty="0">
                <a:latin typeface="Arial"/>
                <a:cs typeface="Arial"/>
              </a:rPr>
              <a:t> </a:t>
            </a:r>
            <a:r>
              <a:rPr sz="2400" dirty="0">
                <a:latin typeface="Arial"/>
                <a:cs typeface="Arial"/>
              </a:rPr>
              <a:t>hiện</a:t>
            </a:r>
            <a:r>
              <a:rPr sz="2400" spc="60" dirty="0">
                <a:latin typeface="Arial"/>
                <a:cs typeface="Arial"/>
              </a:rPr>
              <a:t> </a:t>
            </a:r>
            <a:r>
              <a:rPr sz="2400" spc="-25" dirty="0" smtClean="0">
                <a:latin typeface="Arial"/>
                <a:cs typeface="Arial"/>
              </a:rPr>
              <a:t>quá</a:t>
            </a:r>
            <a:r>
              <a:rPr lang="en-US" sz="2400" spc="-25" dirty="0" smtClean="0">
                <a:latin typeface="Arial"/>
                <a:cs typeface="Arial"/>
              </a:rPr>
              <a:t> </a:t>
            </a:r>
            <a:r>
              <a:rPr sz="2400" dirty="0" smtClean="0">
                <a:latin typeface="Arial"/>
                <a:cs typeface="Arial"/>
              </a:rPr>
              <a:t>trình</a:t>
            </a:r>
            <a:r>
              <a:rPr sz="2400" spc="-55" dirty="0" smtClean="0">
                <a:latin typeface="Arial"/>
                <a:cs typeface="Arial"/>
              </a:rPr>
              <a:t> </a:t>
            </a:r>
            <a:r>
              <a:rPr sz="2400" spc="-30" dirty="0">
                <a:latin typeface="Arial"/>
                <a:cs typeface="Arial"/>
              </a:rPr>
              <a:t>siêu</a:t>
            </a:r>
            <a:r>
              <a:rPr sz="2400" spc="-55" dirty="0">
                <a:latin typeface="Arial"/>
                <a:cs typeface="Arial"/>
              </a:rPr>
              <a:t> </a:t>
            </a:r>
            <a:r>
              <a:rPr sz="2400" dirty="0">
                <a:latin typeface="Arial"/>
                <a:cs typeface="Arial"/>
              </a:rPr>
              <a:t>nhận</a:t>
            </a:r>
            <a:r>
              <a:rPr sz="2400" spc="-50" dirty="0">
                <a:latin typeface="Arial"/>
                <a:cs typeface="Arial"/>
              </a:rPr>
              <a:t> </a:t>
            </a:r>
            <a:r>
              <a:rPr sz="2400" spc="-10" dirty="0">
                <a:latin typeface="Arial"/>
                <a:cs typeface="Arial"/>
              </a:rPr>
              <a:t>thức);</a:t>
            </a:r>
            <a:endParaRPr sz="2400" dirty="0">
              <a:latin typeface="Arial"/>
              <a:cs typeface="Arial"/>
            </a:endParaRPr>
          </a:p>
          <a:p>
            <a:pPr marL="1014705" lvl="2" indent="-200655">
              <a:spcBef>
                <a:spcPts val="1420"/>
              </a:spcBef>
              <a:buChar char="•"/>
              <a:tabLst>
                <a:tab pos="1014705" algn="l"/>
              </a:tabLst>
            </a:pPr>
            <a:r>
              <a:rPr sz="2400" dirty="0">
                <a:latin typeface="Arial"/>
                <a:cs typeface="Arial"/>
              </a:rPr>
              <a:t>Hình</a:t>
            </a:r>
            <a:r>
              <a:rPr sz="2400" spc="-70" dirty="0">
                <a:latin typeface="Arial"/>
                <a:cs typeface="Arial"/>
              </a:rPr>
              <a:t> </a:t>
            </a:r>
            <a:r>
              <a:rPr sz="2400" spc="-25" dirty="0">
                <a:latin typeface="Arial"/>
                <a:cs typeface="Arial"/>
              </a:rPr>
              <a:t>thức:</a:t>
            </a:r>
            <a:r>
              <a:rPr sz="2400" spc="-45" dirty="0">
                <a:latin typeface="Arial"/>
                <a:cs typeface="Arial"/>
              </a:rPr>
              <a:t> </a:t>
            </a:r>
            <a:r>
              <a:rPr sz="2400" dirty="0">
                <a:latin typeface="Arial"/>
                <a:cs typeface="Arial"/>
              </a:rPr>
              <a:t>tự</a:t>
            </a:r>
            <a:r>
              <a:rPr sz="2400" spc="-65" dirty="0">
                <a:latin typeface="Arial"/>
                <a:cs typeface="Arial"/>
              </a:rPr>
              <a:t> </a:t>
            </a:r>
            <a:r>
              <a:rPr sz="2400" spc="-110" dirty="0">
                <a:latin typeface="Arial"/>
                <a:cs typeface="Arial"/>
              </a:rPr>
              <a:t>ĐG</a:t>
            </a:r>
            <a:r>
              <a:rPr sz="2400" spc="-35" dirty="0">
                <a:latin typeface="Arial"/>
                <a:cs typeface="Arial"/>
              </a:rPr>
              <a:t> </a:t>
            </a:r>
            <a:r>
              <a:rPr sz="2400" spc="-50" dirty="0">
                <a:latin typeface="Arial"/>
                <a:cs typeface="Arial"/>
              </a:rPr>
              <a:t>và</a:t>
            </a:r>
            <a:r>
              <a:rPr sz="2400" spc="-65" dirty="0">
                <a:latin typeface="Arial"/>
                <a:cs typeface="Arial"/>
              </a:rPr>
              <a:t> </a:t>
            </a:r>
            <a:r>
              <a:rPr sz="2400" spc="-110" dirty="0">
                <a:latin typeface="Arial"/>
                <a:cs typeface="Arial"/>
              </a:rPr>
              <a:t>ĐG</a:t>
            </a:r>
            <a:r>
              <a:rPr sz="2400" spc="-35" dirty="0">
                <a:latin typeface="Arial"/>
                <a:cs typeface="Arial"/>
              </a:rPr>
              <a:t> </a:t>
            </a:r>
            <a:r>
              <a:rPr sz="2400" spc="55" dirty="0">
                <a:latin typeface="Arial"/>
                <a:cs typeface="Arial"/>
              </a:rPr>
              <a:t>đồng</a:t>
            </a:r>
            <a:r>
              <a:rPr sz="2400" spc="-65" dirty="0">
                <a:latin typeface="Arial"/>
                <a:cs typeface="Arial"/>
              </a:rPr>
              <a:t> </a:t>
            </a:r>
            <a:r>
              <a:rPr sz="2400" dirty="0" smtClean="0">
                <a:latin typeface="Arial"/>
                <a:cs typeface="Arial"/>
              </a:rPr>
              <a:t>đẳng</a:t>
            </a:r>
            <a:r>
              <a:rPr lang="en-US" sz="2400" dirty="0" smtClean="0">
                <a:latin typeface="Arial"/>
                <a:cs typeface="Arial"/>
              </a:rPr>
              <a:t> (HS đánh giá lẫn nhau)</a:t>
            </a:r>
            <a:r>
              <a:rPr sz="2400" spc="-45" dirty="0" smtClean="0">
                <a:latin typeface="Arial"/>
                <a:cs typeface="Arial"/>
              </a:rPr>
              <a:t> </a:t>
            </a:r>
            <a:r>
              <a:rPr sz="2400" spc="-20" dirty="0">
                <a:latin typeface="Arial"/>
                <a:cs typeface="Arial"/>
              </a:rPr>
              <a:t>(</a:t>
            </a:r>
            <a:r>
              <a:rPr sz="2400" b="1" spc="-20" dirty="0">
                <a:solidFill>
                  <a:srgbClr val="FF0000"/>
                </a:solidFill>
                <a:latin typeface="Arial"/>
                <a:cs typeface="Arial"/>
              </a:rPr>
              <a:t>Self</a:t>
            </a:r>
            <a:r>
              <a:rPr sz="2400" b="1" spc="-40" dirty="0">
                <a:solidFill>
                  <a:srgbClr val="FF0000"/>
                </a:solidFill>
                <a:latin typeface="Arial"/>
                <a:cs typeface="Arial"/>
              </a:rPr>
              <a:t> </a:t>
            </a:r>
            <a:r>
              <a:rPr sz="2400" b="1" dirty="0">
                <a:solidFill>
                  <a:srgbClr val="FF0000"/>
                </a:solidFill>
                <a:latin typeface="Arial"/>
                <a:cs typeface="Arial"/>
              </a:rPr>
              <a:t>and</a:t>
            </a:r>
            <a:r>
              <a:rPr sz="2400" b="1" spc="-45" dirty="0">
                <a:solidFill>
                  <a:srgbClr val="FF0000"/>
                </a:solidFill>
                <a:latin typeface="Arial"/>
                <a:cs typeface="Arial"/>
              </a:rPr>
              <a:t> </a:t>
            </a:r>
            <a:r>
              <a:rPr sz="2400" b="1" spc="-40" dirty="0">
                <a:solidFill>
                  <a:srgbClr val="FF0000"/>
                </a:solidFill>
                <a:latin typeface="Arial"/>
                <a:cs typeface="Arial"/>
              </a:rPr>
              <a:t>Peer</a:t>
            </a:r>
            <a:r>
              <a:rPr sz="2400" b="1" spc="-65" dirty="0">
                <a:solidFill>
                  <a:srgbClr val="FF0000"/>
                </a:solidFill>
                <a:latin typeface="Arial"/>
                <a:cs typeface="Arial"/>
              </a:rPr>
              <a:t> </a:t>
            </a:r>
            <a:r>
              <a:rPr sz="2400" spc="-10" dirty="0">
                <a:latin typeface="Arial"/>
                <a:cs typeface="Arial"/>
              </a:rPr>
              <a:t>Assessment)</a:t>
            </a:r>
            <a:endParaRPr sz="2400" dirty="0">
              <a:latin typeface="Arial"/>
              <a:cs typeface="Arial"/>
            </a:endParaRPr>
          </a:p>
        </p:txBody>
      </p:sp>
      <p:sp>
        <p:nvSpPr>
          <p:cNvPr id="4" name="object 4"/>
          <p:cNvSpPr txBox="1">
            <a:spLocks noGrp="1"/>
          </p:cNvSpPr>
          <p:nvPr>
            <p:ph type="sldNum" sz="quarter" idx="12"/>
          </p:nvPr>
        </p:nvSpPr>
        <p:spPr>
          <a:xfrm>
            <a:off x="9218996" y="5928461"/>
            <a:ext cx="321339" cy="469912"/>
          </a:xfrm>
          <a:prstGeom prst="rect">
            <a:avLst/>
          </a:prstGeom>
        </p:spPr>
        <p:txBody>
          <a:bodyPr vert="horz" wrap="square" lIns="0" tIns="229147" rIns="0" bIns="0" rtlCol="0">
            <a:spAutoFit/>
          </a:bodyPr>
          <a:lstStyle/>
          <a:p>
            <a:pPr marL="38099">
              <a:spcBef>
                <a:spcPts val="259"/>
              </a:spcBef>
            </a:pPr>
            <a:fld id="{81D60167-4931-47E6-BA6A-407CBD079E47}" type="slidenum">
              <a:rPr sz="1550" spc="-25" dirty="0"/>
              <a:pPr marL="38099">
                <a:spcBef>
                  <a:spcPts val="259"/>
                </a:spcBef>
              </a:pPr>
              <a:t>5</a:t>
            </a:fld>
            <a:endParaRPr sz="155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799" y="581025"/>
            <a:ext cx="10083201" cy="401264"/>
          </a:xfrm>
          <a:prstGeom prst="rect">
            <a:avLst/>
          </a:prstGeom>
        </p:spPr>
        <p:txBody>
          <a:bodyPr vert="horz" wrap="square" lIns="0" tIns="13335" rIns="0" bIns="0" rtlCol="0">
            <a:spAutoFit/>
          </a:bodyPr>
          <a:lstStyle/>
          <a:p>
            <a:pPr marL="1049629">
              <a:spcBef>
                <a:spcPts val="105"/>
              </a:spcBef>
            </a:pPr>
            <a:r>
              <a:rPr sz="2800" b="1" spc="110" dirty="0"/>
              <a:t>ĐỊNH</a:t>
            </a:r>
            <a:r>
              <a:rPr sz="2800" b="1" spc="-150" dirty="0"/>
              <a:t> </a:t>
            </a:r>
            <a:r>
              <a:rPr sz="2800" b="1" spc="-20" dirty="0"/>
              <a:t>HƯỚNG</a:t>
            </a:r>
            <a:r>
              <a:rPr sz="2800" b="1" spc="-75" dirty="0"/>
              <a:t> </a:t>
            </a:r>
            <a:r>
              <a:rPr sz="2800" b="1" spc="-10" dirty="0"/>
              <a:t>KIỂM</a:t>
            </a:r>
            <a:r>
              <a:rPr sz="2800" b="1" spc="-114" dirty="0"/>
              <a:t> </a:t>
            </a:r>
            <a:r>
              <a:rPr sz="2800" b="1" spc="-35" dirty="0"/>
              <a:t>TRA,</a:t>
            </a:r>
            <a:r>
              <a:rPr sz="2800" b="1" spc="-100" dirty="0"/>
              <a:t> </a:t>
            </a:r>
            <a:r>
              <a:rPr sz="2800" b="1" spc="65" dirty="0"/>
              <a:t>ĐÁNH</a:t>
            </a:r>
            <a:r>
              <a:rPr sz="2800" b="1" spc="-85" dirty="0"/>
              <a:t> </a:t>
            </a:r>
            <a:r>
              <a:rPr sz="2800" b="1" dirty="0"/>
              <a:t>GIÁ</a:t>
            </a:r>
            <a:r>
              <a:rPr sz="2800" b="1" spc="-105" dirty="0"/>
              <a:t> </a:t>
            </a:r>
            <a:r>
              <a:rPr sz="2800" b="1" spc="-85" dirty="0"/>
              <a:t>CỦA </a:t>
            </a:r>
            <a:r>
              <a:rPr sz="2800" b="1" spc="-165" dirty="0"/>
              <a:t>CT</a:t>
            </a:r>
            <a:r>
              <a:rPr sz="2800" b="1" spc="-30" dirty="0"/>
              <a:t> </a:t>
            </a:r>
            <a:r>
              <a:rPr sz="2800" b="1" spc="-20" dirty="0"/>
              <a:t>GDPT</a:t>
            </a:r>
            <a:endParaRPr sz="2800" b="1" dirty="0"/>
          </a:p>
        </p:txBody>
      </p:sp>
      <p:sp>
        <p:nvSpPr>
          <p:cNvPr id="4" name="object 4"/>
          <p:cNvSpPr txBox="1">
            <a:spLocks noGrp="1"/>
          </p:cNvSpPr>
          <p:nvPr>
            <p:ph type="sldNum" sz="quarter" idx="12"/>
          </p:nvPr>
        </p:nvSpPr>
        <p:spPr>
          <a:xfrm>
            <a:off x="9218996" y="5983117"/>
            <a:ext cx="321339" cy="469912"/>
          </a:xfrm>
          <a:prstGeom prst="rect">
            <a:avLst/>
          </a:prstGeom>
        </p:spPr>
        <p:txBody>
          <a:bodyPr vert="horz" wrap="square" lIns="0" tIns="229147" rIns="0" bIns="0" rtlCol="0">
            <a:spAutoFit/>
          </a:bodyPr>
          <a:lstStyle/>
          <a:p>
            <a:pPr marL="38099">
              <a:spcBef>
                <a:spcPts val="259"/>
              </a:spcBef>
            </a:pPr>
            <a:fld id="{81D60167-4931-47E6-BA6A-407CBD079E47}" type="slidenum">
              <a:rPr sz="1550" spc="-25" dirty="0"/>
              <a:pPr marL="38099">
                <a:spcBef>
                  <a:spcPts val="259"/>
                </a:spcBef>
              </a:pPr>
              <a:t>6</a:t>
            </a:fld>
            <a:endParaRPr sz="1550"/>
          </a:p>
        </p:txBody>
      </p:sp>
      <p:sp>
        <p:nvSpPr>
          <p:cNvPr id="3" name="object 3"/>
          <p:cNvSpPr txBox="1"/>
          <p:nvPr/>
        </p:nvSpPr>
        <p:spPr>
          <a:xfrm>
            <a:off x="469900" y="1336056"/>
            <a:ext cx="9312996" cy="5212261"/>
          </a:xfrm>
          <a:prstGeom prst="rect">
            <a:avLst/>
          </a:prstGeom>
        </p:spPr>
        <p:txBody>
          <a:bodyPr vert="horz" wrap="square" lIns="0" tIns="192405" rIns="0" bIns="0" rtlCol="0">
            <a:spAutoFit/>
          </a:bodyPr>
          <a:lstStyle/>
          <a:p>
            <a:pPr marL="245739" indent="-233039">
              <a:spcBef>
                <a:spcPts val="1515"/>
              </a:spcBef>
              <a:buFont typeface="Arial"/>
              <a:buChar char="•"/>
              <a:tabLst>
                <a:tab pos="245739" algn="l"/>
              </a:tabLst>
            </a:pPr>
            <a:r>
              <a:rPr sz="2400" b="1" spc="-155" dirty="0">
                <a:latin typeface="Arial"/>
                <a:cs typeface="Arial"/>
              </a:rPr>
              <a:t>CT</a:t>
            </a:r>
            <a:r>
              <a:rPr sz="2400" b="1" spc="5" dirty="0">
                <a:latin typeface="Arial"/>
                <a:cs typeface="Arial"/>
              </a:rPr>
              <a:t> </a:t>
            </a:r>
            <a:r>
              <a:rPr sz="2400" b="1" spc="-65" dirty="0">
                <a:latin typeface="Arial"/>
                <a:cs typeface="Arial"/>
              </a:rPr>
              <a:t>GDPT</a:t>
            </a:r>
            <a:r>
              <a:rPr sz="2400" b="1" spc="10" dirty="0">
                <a:latin typeface="Arial"/>
                <a:cs typeface="Arial"/>
              </a:rPr>
              <a:t> </a:t>
            </a:r>
            <a:r>
              <a:rPr sz="2400" b="1" dirty="0">
                <a:latin typeface="Arial"/>
                <a:cs typeface="Arial"/>
              </a:rPr>
              <a:t>2018</a:t>
            </a:r>
            <a:r>
              <a:rPr sz="2400" b="1" spc="5" dirty="0">
                <a:latin typeface="Arial"/>
                <a:cs typeface="Arial"/>
              </a:rPr>
              <a:t> </a:t>
            </a:r>
            <a:r>
              <a:rPr sz="2400" dirty="0">
                <a:latin typeface="Arial"/>
                <a:cs typeface="Arial"/>
              </a:rPr>
              <a:t>bảo</a:t>
            </a:r>
            <a:r>
              <a:rPr sz="2400" spc="10" dirty="0">
                <a:latin typeface="Arial"/>
                <a:cs typeface="Arial"/>
              </a:rPr>
              <a:t> </a:t>
            </a:r>
            <a:r>
              <a:rPr sz="2400" spc="-20" dirty="0">
                <a:latin typeface="Arial"/>
                <a:cs typeface="Arial"/>
              </a:rPr>
              <a:t>đảm:</a:t>
            </a:r>
            <a:endParaRPr sz="2400" dirty="0">
              <a:latin typeface="Arial"/>
              <a:cs typeface="Arial"/>
            </a:endParaRPr>
          </a:p>
          <a:p>
            <a:pPr marL="556881" marR="5080" lvl="1" indent="-229229" algn="just">
              <a:lnSpc>
                <a:spcPct val="113599"/>
              </a:lnSpc>
              <a:spcBef>
                <a:spcPts val="1060"/>
              </a:spcBef>
              <a:buFont typeface="Arial"/>
              <a:buChar char="–"/>
              <a:tabLst>
                <a:tab pos="558151" algn="l"/>
              </a:tabLst>
            </a:pPr>
            <a:r>
              <a:rPr sz="2400" b="1" dirty="0">
                <a:latin typeface="Arial"/>
                <a:cs typeface="Arial"/>
              </a:rPr>
              <a:t>Phát</a:t>
            </a:r>
            <a:r>
              <a:rPr sz="2400" b="1" spc="-130" dirty="0">
                <a:latin typeface="Arial"/>
                <a:cs typeface="Arial"/>
              </a:rPr>
              <a:t> </a:t>
            </a:r>
            <a:r>
              <a:rPr sz="2400" b="1" dirty="0">
                <a:latin typeface="Arial"/>
                <a:cs typeface="Arial"/>
              </a:rPr>
              <a:t>triển</a:t>
            </a:r>
            <a:r>
              <a:rPr sz="2400" b="1" spc="5" dirty="0">
                <a:latin typeface="Arial"/>
                <a:cs typeface="Arial"/>
              </a:rPr>
              <a:t> </a:t>
            </a:r>
            <a:r>
              <a:rPr sz="2400" b="1" spc="-150" dirty="0">
                <a:latin typeface="Arial"/>
                <a:cs typeface="Arial"/>
              </a:rPr>
              <a:t>PC</a:t>
            </a:r>
            <a:r>
              <a:rPr sz="2400" b="1" dirty="0">
                <a:latin typeface="Arial"/>
                <a:cs typeface="Arial"/>
              </a:rPr>
              <a:t> và</a:t>
            </a:r>
            <a:r>
              <a:rPr sz="2400" b="1" spc="-5" dirty="0">
                <a:latin typeface="Arial"/>
                <a:cs typeface="Arial"/>
              </a:rPr>
              <a:t> </a:t>
            </a:r>
            <a:r>
              <a:rPr sz="2400" b="1" dirty="0">
                <a:latin typeface="Arial"/>
                <a:cs typeface="Arial"/>
              </a:rPr>
              <a:t>NL</a:t>
            </a:r>
            <a:r>
              <a:rPr sz="2400" b="1" spc="15" dirty="0">
                <a:latin typeface="Arial"/>
                <a:cs typeface="Arial"/>
              </a:rPr>
              <a:t> </a:t>
            </a:r>
            <a:r>
              <a:rPr sz="2400" spc="-20" dirty="0">
                <a:latin typeface="Arial"/>
                <a:cs typeface="Arial"/>
              </a:rPr>
              <a:t>người</a:t>
            </a:r>
            <a:r>
              <a:rPr sz="2400" spc="-10" dirty="0">
                <a:latin typeface="Arial"/>
                <a:cs typeface="Arial"/>
              </a:rPr>
              <a:t> </a:t>
            </a:r>
            <a:r>
              <a:rPr sz="2400" dirty="0">
                <a:latin typeface="Arial"/>
                <a:cs typeface="Arial"/>
              </a:rPr>
              <a:t>học</a:t>
            </a:r>
            <a:r>
              <a:rPr sz="2400" spc="10" dirty="0">
                <a:latin typeface="Arial"/>
                <a:cs typeface="Arial"/>
              </a:rPr>
              <a:t> </a:t>
            </a:r>
            <a:r>
              <a:rPr sz="2400" spc="50" dirty="0">
                <a:latin typeface="Arial"/>
                <a:cs typeface="Arial"/>
              </a:rPr>
              <a:t>thông</a:t>
            </a:r>
            <a:r>
              <a:rPr sz="2400" spc="15" dirty="0">
                <a:latin typeface="Arial"/>
                <a:cs typeface="Arial"/>
              </a:rPr>
              <a:t> </a:t>
            </a:r>
            <a:r>
              <a:rPr sz="2400" dirty="0">
                <a:latin typeface="Arial"/>
                <a:cs typeface="Arial"/>
              </a:rPr>
              <a:t>qua</a:t>
            </a:r>
            <a:r>
              <a:rPr sz="2400" spc="-5" dirty="0">
                <a:latin typeface="Arial"/>
                <a:cs typeface="Arial"/>
              </a:rPr>
              <a:t> </a:t>
            </a:r>
            <a:r>
              <a:rPr sz="2400" dirty="0">
                <a:latin typeface="Arial"/>
                <a:cs typeface="Arial"/>
              </a:rPr>
              <a:t>nội</a:t>
            </a:r>
            <a:r>
              <a:rPr sz="2400" spc="5" dirty="0">
                <a:latin typeface="Arial"/>
                <a:cs typeface="Arial"/>
              </a:rPr>
              <a:t> </a:t>
            </a:r>
            <a:r>
              <a:rPr sz="2400" dirty="0">
                <a:latin typeface="Arial"/>
                <a:cs typeface="Arial"/>
              </a:rPr>
              <a:t>dung</a:t>
            </a:r>
            <a:r>
              <a:rPr sz="2400" spc="-5" dirty="0">
                <a:latin typeface="Arial"/>
                <a:cs typeface="Arial"/>
              </a:rPr>
              <a:t> </a:t>
            </a:r>
            <a:r>
              <a:rPr sz="2400" spc="-110" dirty="0">
                <a:latin typeface="Arial"/>
                <a:cs typeface="Arial"/>
              </a:rPr>
              <a:t>GD</a:t>
            </a:r>
            <a:r>
              <a:rPr sz="2400" spc="-10" dirty="0">
                <a:latin typeface="Arial"/>
                <a:cs typeface="Arial"/>
              </a:rPr>
              <a:t> </a:t>
            </a:r>
            <a:r>
              <a:rPr sz="2400" dirty="0">
                <a:latin typeface="Arial"/>
                <a:cs typeface="Arial"/>
              </a:rPr>
              <a:t>với</a:t>
            </a:r>
            <a:r>
              <a:rPr sz="2400" spc="5" dirty="0">
                <a:latin typeface="Arial"/>
                <a:cs typeface="Arial"/>
              </a:rPr>
              <a:t> </a:t>
            </a:r>
            <a:r>
              <a:rPr sz="2400" dirty="0">
                <a:latin typeface="Arial"/>
                <a:cs typeface="Arial"/>
              </a:rPr>
              <a:t>những</a:t>
            </a:r>
            <a:r>
              <a:rPr sz="2400" spc="15" dirty="0">
                <a:latin typeface="Arial"/>
                <a:cs typeface="Arial"/>
              </a:rPr>
              <a:t> </a:t>
            </a:r>
            <a:r>
              <a:rPr sz="2400" spc="-270" dirty="0">
                <a:latin typeface="Arial"/>
                <a:cs typeface="Arial"/>
              </a:rPr>
              <a:t>KT,</a:t>
            </a:r>
            <a:r>
              <a:rPr sz="2400" spc="120" dirty="0">
                <a:latin typeface="Arial"/>
                <a:cs typeface="Arial"/>
              </a:rPr>
              <a:t> </a:t>
            </a:r>
            <a:r>
              <a:rPr sz="2400" spc="-25" dirty="0">
                <a:latin typeface="Arial"/>
                <a:cs typeface="Arial"/>
              </a:rPr>
              <a:t>KN </a:t>
            </a:r>
            <a:r>
              <a:rPr sz="2400" spc="-90" dirty="0" smtClean="0">
                <a:latin typeface="Arial"/>
                <a:cs typeface="Arial"/>
              </a:rPr>
              <a:t>cơ</a:t>
            </a:r>
            <a:r>
              <a:rPr sz="2400" spc="-55" dirty="0" smtClean="0">
                <a:latin typeface="Arial"/>
                <a:cs typeface="Arial"/>
              </a:rPr>
              <a:t> </a:t>
            </a:r>
            <a:r>
              <a:rPr sz="2400" spc="-20" dirty="0">
                <a:latin typeface="Arial"/>
                <a:cs typeface="Arial"/>
              </a:rPr>
              <a:t>bản,</a:t>
            </a:r>
            <a:r>
              <a:rPr sz="2400" spc="-50" dirty="0">
                <a:latin typeface="Arial"/>
                <a:cs typeface="Arial"/>
              </a:rPr>
              <a:t> </a:t>
            </a:r>
            <a:r>
              <a:rPr sz="2400" dirty="0">
                <a:latin typeface="Arial"/>
                <a:cs typeface="Arial"/>
              </a:rPr>
              <a:t>thiết</a:t>
            </a:r>
            <a:r>
              <a:rPr sz="2400" spc="-55" dirty="0">
                <a:latin typeface="Arial"/>
                <a:cs typeface="Arial"/>
              </a:rPr>
              <a:t> </a:t>
            </a:r>
            <a:r>
              <a:rPr sz="2400" spc="-50" dirty="0">
                <a:latin typeface="Arial"/>
                <a:cs typeface="Arial"/>
              </a:rPr>
              <a:t>thực,</a:t>
            </a:r>
            <a:r>
              <a:rPr sz="2400" spc="-70" dirty="0">
                <a:latin typeface="Arial"/>
                <a:cs typeface="Arial"/>
              </a:rPr>
              <a:t> </a:t>
            </a:r>
            <a:r>
              <a:rPr sz="2400" dirty="0">
                <a:latin typeface="Arial"/>
                <a:cs typeface="Arial"/>
              </a:rPr>
              <a:t>hiện</a:t>
            </a:r>
            <a:r>
              <a:rPr sz="2400" spc="-45" dirty="0">
                <a:latin typeface="Arial"/>
                <a:cs typeface="Arial"/>
              </a:rPr>
              <a:t> </a:t>
            </a:r>
            <a:r>
              <a:rPr sz="2400" spc="-20" dirty="0">
                <a:latin typeface="Arial"/>
                <a:cs typeface="Arial"/>
              </a:rPr>
              <a:t>đại;</a:t>
            </a:r>
            <a:r>
              <a:rPr sz="2400" spc="-50" dirty="0">
                <a:latin typeface="Arial"/>
                <a:cs typeface="Arial"/>
              </a:rPr>
              <a:t> </a:t>
            </a:r>
            <a:r>
              <a:rPr sz="2400" dirty="0">
                <a:latin typeface="Arial"/>
                <a:cs typeface="Arial"/>
              </a:rPr>
              <a:t>hài</a:t>
            </a:r>
            <a:r>
              <a:rPr sz="2400" spc="-60" dirty="0">
                <a:latin typeface="Arial"/>
                <a:cs typeface="Arial"/>
              </a:rPr>
              <a:t> </a:t>
            </a:r>
            <a:r>
              <a:rPr sz="2400" dirty="0">
                <a:latin typeface="Arial"/>
                <a:cs typeface="Arial"/>
              </a:rPr>
              <a:t>hoà</a:t>
            </a:r>
            <a:r>
              <a:rPr sz="2400" spc="-75" dirty="0">
                <a:latin typeface="Arial"/>
                <a:cs typeface="Arial"/>
              </a:rPr>
              <a:t> </a:t>
            </a:r>
            <a:r>
              <a:rPr sz="2400" spc="-80" dirty="0">
                <a:latin typeface="Arial"/>
                <a:cs typeface="Arial"/>
              </a:rPr>
              <a:t>đức,</a:t>
            </a:r>
            <a:r>
              <a:rPr sz="2400" spc="-70" dirty="0">
                <a:latin typeface="Arial"/>
                <a:cs typeface="Arial"/>
              </a:rPr>
              <a:t> </a:t>
            </a:r>
            <a:r>
              <a:rPr sz="2400" dirty="0">
                <a:latin typeface="Arial"/>
                <a:cs typeface="Arial"/>
              </a:rPr>
              <a:t>trí,</a:t>
            </a:r>
            <a:r>
              <a:rPr sz="2400" spc="-50" dirty="0">
                <a:latin typeface="Arial"/>
                <a:cs typeface="Arial"/>
              </a:rPr>
              <a:t> </a:t>
            </a:r>
            <a:r>
              <a:rPr sz="2400" dirty="0">
                <a:latin typeface="Arial"/>
                <a:cs typeface="Arial"/>
              </a:rPr>
              <a:t>thể,</a:t>
            </a:r>
            <a:r>
              <a:rPr sz="2400" spc="-70" dirty="0">
                <a:latin typeface="Arial"/>
                <a:cs typeface="Arial"/>
              </a:rPr>
              <a:t> </a:t>
            </a:r>
            <a:r>
              <a:rPr sz="2400" spc="-25" dirty="0">
                <a:latin typeface="Arial"/>
                <a:cs typeface="Arial"/>
              </a:rPr>
              <a:t>mĩ;</a:t>
            </a:r>
            <a:endParaRPr sz="2400" dirty="0">
              <a:latin typeface="Arial"/>
              <a:cs typeface="Arial"/>
            </a:endParaRPr>
          </a:p>
          <a:p>
            <a:pPr marL="556881" marR="7620" lvl="1" indent="-229229" algn="just">
              <a:lnSpc>
                <a:spcPct val="113599"/>
              </a:lnSpc>
              <a:spcBef>
                <a:spcPts val="1045"/>
              </a:spcBef>
              <a:buChar char="–"/>
              <a:tabLst>
                <a:tab pos="558151" algn="l"/>
              </a:tabLst>
            </a:pPr>
            <a:r>
              <a:rPr sz="2400" dirty="0">
                <a:latin typeface="Arial"/>
                <a:cs typeface="Arial"/>
              </a:rPr>
              <a:t>Chú</a:t>
            </a:r>
            <a:r>
              <a:rPr sz="2400" spc="35" dirty="0">
                <a:latin typeface="Arial"/>
                <a:cs typeface="Arial"/>
              </a:rPr>
              <a:t> </a:t>
            </a:r>
            <a:r>
              <a:rPr sz="2400" spc="55" dirty="0">
                <a:latin typeface="Arial"/>
                <a:cs typeface="Arial"/>
              </a:rPr>
              <a:t>trọng</a:t>
            </a:r>
            <a:r>
              <a:rPr sz="2400" spc="50" dirty="0">
                <a:latin typeface="Arial"/>
                <a:cs typeface="Arial"/>
              </a:rPr>
              <a:t> </a:t>
            </a:r>
            <a:r>
              <a:rPr sz="2400" b="1" dirty="0">
                <a:latin typeface="Arial"/>
                <a:cs typeface="Arial"/>
              </a:rPr>
              <a:t>thực</a:t>
            </a:r>
            <a:r>
              <a:rPr sz="2400" b="1" spc="50" dirty="0">
                <a:latin typeface="Arial"/>
                <a:cs typeface="Arial"/>
              </a:rPr>
              <a:t> </a:t>
            </a:r>
            <a:r>
              <a:rPr sz="2400" b="1" dirty="0">
                <a:latin typeface="Arial"/>
                <a:cs typeface="Arial"/>
              </a:rPr>
              <a:t>hành,</a:t>
            </a:r>
            <a:r>
              <a:rPr sz="2400" b="1" spc="50" dirty="0">
                <a:latin typeface="Arial"/>
                <a:cs typeface="Arial"/>
              </a:rPr>
              <a:t> </a:t>
            </a:r>
            <a:r>
              <a:rPr sz="2400" b="1" dirty="0">
                <a:latin typeface="Arial"/>
                <a:cs typeface="Arial"/>
              </a:rPr>
              <a:t>vận</a:t>
            </a:r>
            <a:r>
              <a:rPr sz="2400" b="1" spc="60" dirty="0">
                <a:latin typeface="Arial"/>
                <a:cs typeface="Arial"/>
              </a:rPr>
              <a:t> </a:t>
            </a:r>
            <a:r>
              <a:rPr sz="2400" b="1" dirty="0">
                <a:latin typeface="Arial"/>
                <a:cs typeface="Arial"/>
              </a:rPr>
              <a:t>dụng</a:t>
            </a:r>
            <a:r>
              <a:rPr sz="2400" b="1" spc="45" dirty="0">
                <a:latin typeface="Arial"/>
                <a:cs typeface="Arial"/>
              </a:rPr>
              <a:t> </a:t>
            </a:r>
            <a:r>
              <a:rPr sz="2400" spc="-204" dirty="0">
                <a:latin typeface="Arial"/>
                <a:cs typeface="Arial"/>
              </a:rPr>
              <a:t>KT,</a:t>
            </a:r>
            <a:r>
              <a:rPr sz="2400" spc="55" dirty="0">
                <a:latin typeface="Arial"/>
                <a:cs typeface="Arial"/>
              </a:rPr>
              <a:t> </a:t>
            </a:r>
            <a:r>
              <a:rPr sz="2400" dirty="0">
                <a:latin typeface="Arial"/>
                <a:cs typeface="Arial"/>
              </a:rPr>
              <a:t>KN</a:t>
            </a:r>
            <a:r>
              <a:rPr sz="2400" spc="50" dirty="0">
                <a:latin typeface="Arial"/>
                <a:cs typeface="Arial"/>
              </a:rPr>
              <a:t> </a:t>
            </a:r>
            <a:r>
              <a:rPr sz="2400" dirty="0">
                <a:latin typeface="Arial"/>
                <a:cs typeface="Arial"/>
              </a:rPr>
              <a:t>đã</a:t>
            </a:r>
            <a:r>
              <a:rPr sz="2400" spc="55" dirty="0">
                <a:latin typeface="Arial"/>
                <a:cs typeface="Arial"/>
              </a:rPr>
              <a:t> </a:t>
            </a:r>
            <a:r>
              <a:rPr sz="2400" dirty="0">
                <a:latin typeface="Arial"/>
                <a:cs typeface="Arial"/>
              </a:rPr>
              <a:t>học</a:t>
            </a:r>
            <a:r>
              <a:rPr sz="2400" spc="55" dirty="0">
                <a:latin typeface="Arial"/>
                <a:cs typeface="Arial"/>
              </a:rPr>
              <a:t> </a:t>
            </a:r>
            <a:r>
              <a:rPr sz="2400" b="1" dirty="0">
                <a:latin typeface="Arial"/>
                <a:cs typeface="Arial"/>
              </a:rPr>
              <a:t>để</a:t>
            </a:r>
            <a:r>
              <a:rPr sz="2400" b="1" spc="50" dirty="0">
                <a:latin typeface="Arial"/>
                <a:cs typeface="Arial"/>
              </a:rPr>
              <a:t> </a:t>
            </a:r>
            <a:r>
              <a:rPr sz="2400" b="1" dirty="0">
                <a:latin typeface="Arial"/>
                <a:cs typeface="Arial"/>
              </a:rPr>
              <a:t>GQVĐ</a:t>
            </a:r>
            <a:r>
              <a:rPr sz="2400" b="1" spc="40" dirty="0">
                <a:latin typeface="Arial"/>
                <a:cs typeface="Arial"/>
              </a:rPr>
              <a:t> </a:t>
            </a:r>
            <a:r>
              <a:rPr sz="2400" spc="50" dirty="0">
                <a:latin typeface="Arial"/>
                <a:cs typeface="Arial"/>
              </a:rPr>
              <a:t>trong </a:t>
            </a:r>
            <a:r>
              <a:rPr sz="2400" dirty="0">
                <a:latin typeface="Arial"/>
                <a:cs typeface="Arial"/>
              </a:rPr>
              <a:t>học</a:t>
            </a:r>
            <a:r>
              <a:rPr sz="2400" spc="70" dirty="0">
                <a:latin typeface="Arial"/>
                <a:cs typeface="Arial"/>
              </a:rPr>
              <a:t> </a:t>
            </a:r>
            <a:r>
              <a:rPr sz="2400" spc="-25" dirty="0">
                <a:latin typeface="Arial"/>
                <a:cs typeface="Arial"/>
              </a:rPr>
              <a:t>tập </a:t>
            </a:r>
            <a:r>
              <a:rPr sz="2400" spc="-55" dirty="0" smtClean="0">
                <a:latin typeface="Arial"/>
                <a:cs typeface="Arial"/>
              </a:rPr>
              <a:t>và</a:t>
            </a:r>
            <a:r>
              <a:rPr sz="2400" spc="-70" dirty="0" smtClean="0">
                <a:latin typeface="Arial"/>
                <a:cs typeface="Arial"/>
              </a:rPr>
              <a:t> </a:t>
            </a:r>
            <a:r>
              <a:rPr sz="2400" dirty="0">
                <a:latin typeface="Arial"/>
                <a:cs typeface="Arial"/>
              </a:rPr>
              <a:t>đời</a:t>
            </a:r>
            <a:r>
              <a:rPr sz="2400" spc="-95" dirty="0">
                <a:latin typeface="Arial"/>
                <a:cs typeface="Arial"/>
              </a:rPr>
              <a:t> </a:t>
            </a:r>
            <a:r>
              <a:rPr sz="2400" spc="-20" dirty="0">
                <a:latin typeface="Arial"/>
                <a:cs typeface="Arial"/>
              </a:rPr>
              <a:t>sống;</a:t>
            </a:r>
            <a:endParaRPr sz="2400" dirty="0">
              <a:latin typeface="Arial"/>
              <a:cs typeface="Arial"/>
            </a:endParaRPr>
          </a:p>
          <a:p>
            <a:pPr marL="556881" lvl="1" indent="-229229" algn="just">
              <a:spcBef>
                <a:spcPts val="1415"/>
              </a:spcBef>
              <a:buFont typeface="Arial"/>
              <a:buChar char="–"/>
              <a:tabLst>
                <a:tab pos="556881" algn="l"/>
              </a:tabLst>
            </a:pPr>
            <a:r>
              <a:rPr sz="2400" b="1" spc="-60" dirty="0">
                <a:latin typeface="Arial"/>
                <a:cs typeface="Arial"/>
              </a:rPr>
              <a:t>Tích</a:t>
            </a:r>
            <a:r>
              <a:rPr sz="2400" b="1" spc="-95" dirty="0">
                <a:latin typeface="Arial"/>
                <a:cs typeface="Arial"/>
              </a:rPr>
              <a:t> </a:t>
            </a:r>
            <a:r>
              <a:rPr sz="2400" b="1" spc="-50" dirty="0">
                <a:latin typeface="Arial"/>
                <a:cs typeface="Arial"/>
              </a:rPr>
              <a:t>hợp</a:t>
            </a:r>
            <a:r>
              <a:rPr sz="2400" b="1" spc="-105" dirty="0">
                <a:latin typeface="Arial"/>
                <a:cs typeface="Arial"/>
              </a:rPr>
              <a:t> </a:t>
            </a:r>
            <a:r>
              <a:rPr sz="2400" dirty="0">
                <a:latin typeface="Arial"/>
                <a:cs typeface="Arial"/>
              </a:rPr>
              <a:t>cao</a:t>
            </a:r>
            <a:r>
              <a:rPr sz="2400" spc="-120" dirty="0">
                <a:latin typeface="Arial"/>
                <a:cs typeface="Arial"/>
              </a:rPr>
              <a:t> </a:t>
            </a:r>
            <a:r>
              <a:rPr sz="2400" spc="-130" dirty="0">
                <a:latin typeface="Arial"/>
                <a:cs typeface="Arial"/>
              </a:rPr>
              <a:t>ở</a:t>
            </a:r>
            <a:r>
              <a:rPr sz="2400" spc="-35" dirty="0">
                <a:latin typeface="Arial"/>
                <a:cs typeface="Arial"/>
              </a:rPr>
              <a:t> </a:t>
            </a:r>
            <a:r>
              <a:rPr sz="2400" spc="-90" dirty="0">
                <a:latin typeface="Arial"/>
                <a:cs typeface="Arial"/>
              </a:rPr>
              <a:t>các</a:t>
            </a:r>
            <a:r>
              <a:rPr sz="2400" spc="-65" dirty="0">
                <a:latin typeface="Arial"/>
                <a:cs typeface="Arial"/>
              </a:rPr>
              <a:t> </a:t>
            </a:r>
            <a:r>
              <a:rPr sz="2400" dirty="0">
                <a:latin typeface="Arial"/>
                <a:cs typeface="Arial"/>
              </a:rPr>
              <a:t>lớp</a:t>
            </a:r>
            <a:r>
              <a:rPr sz="2400" spc="-70" dirty="0">
                <a:latin typeface="Arial"/>
                <a:cs typeface="Arial"/>
              </a:rPr>
              <a:t> </a:t>
            </a:r>
            <a:r>
              <a:rPr sz="2400" dirty="0">
                <a:latin typeface="Arial"/>
                <a:cs typeface="Arial"/>
              </a:rPr>
              <a:t>học</a:t>
            </a:r>
            <a:r>
              <a:rPr sz="2400" spc="-100" dirty="0">
                <a:latin typeface="Arial"/>
                <a:cs typeface="Arial"/>
              </a:rPr>
              <a:t> </a:t>
            </a:r>
            <a:r>
              <a:rPr sz="2400" spc="-65" dirty="0">
                <a:latin typeface="Arial"/>
                <a:cs typeface="Arial"/>
              </a:rPr>
              <a:t>dưới,</a:t>
            </a:r>
            <a:r>
              <a:rPr sz="2400" spc="-80" dirty="0">
                <a:latin typeface="Arial"/>
                <a:cs typeface="Arial"/>
              </a:rPr>
              <a:t> </a:t>
            </a:r>
            <a:r>
              <a:rPr sz="2400" b="1" spc="-10" dirty="0">
                <a:latin typeface="Arial"/>
                <a:cs typeface="Arial"/>
              </a:rPr>
              <a:t>phân</a:t>
            </a:r>
            <a:r>
              <a:rPr sz="2400" b="1" spc="-65" dirty="0">
                <a:latin typeface="Arial"/>
                <a:cs typeface="Arial"/>
              </a:rPr>
              <a:t> </a:t>
            </a:r>
            <a:r>
              <a:rPr sz="2400" b="1" dirty="0">
                <a:latin typeface="Arial"/>
                <a:cs typeface="Arial"/>
              </a:rPr>
              <a:t>hoá</a:t>
            </a:r>
            <a:r>
              <a:rPr sz="2400" b="1" spc="-80" dirty="0">
                <a:latin typeface="Arial"/>
                <a:cs typeface="Arial"/>
              </a:rPr>
              <a:t> </a:t>
            </a:r>
            <a:r>
              <a:rPr sz="2400" dirty="0">
                <a:latin typeface="Arial"/>
                <a:cs typeface="Arial"/>
              </a:rPr>
              <a:t>dần</a:t>
            </a:r>
            <a:r>
              <a:rPr sz="2400" spc="-90" dirty="0">
                <a:latin typeface="Arial"/>
                <a:cs typeface="Arial"/>
              </a:rPr>
              <a:t> </a:t>
            </a:r>
            <a:r>
              <a:rPr sz="2400" dirty="0">
                <a:latin typeface="Arial"/>
                <a:cs typeface="Arial"/>
              </a:rPr>
              <a:t>ở</a:t>
            </a:r>
            <a:r>
              <a:rPr sz="2400" spc="-70" dirty="0">
                <a:latin typeface="Arial"/>
                <a:cs typeface="Arial"/>
              </a:rPr>
              <a:t> </a:t>
            </a:r>
            <a:r>
              <a:rPr sz="2400" spc="-80" dirty="0">
                <a:latin typeface="Arial"/>
                <a:cs typeface="Arial"/>
              </a:rPr>
              <a:t>các</a:t>
            </a:r>
            <a:r>
              <a:rPr sz="2400" spc="-75" dirty="0">
                <a:latin typeface="Arial"/>
                <a:cs typeface="Arial"/>
              </a:rPr>
              <a:t> </a:t>
            </a:r>
            <a:r>
              <a:rPr sz="2400" dirty="0">
                <a:latin typeface="Arial"/>
                <a:cs typeface="Arial"/>
              </a:rPr>
              <a:t>lớp</a:t>
            </a:r>
            <a:r>
              <a:rPr sz="2400" spc="-70" dirty="0">
                <a:latin typeface="Arial"/>
                <a:cs typeface="Arial"/>
              </a:rPr>
              <a:t> </a:t>
            </a:r>
            <a:r>
              <a:rPr sz="2400" dirty="0">
                <a:latin typeface="Arial"/>
                <a:cs typeface="Arial"/>
              </a:rPr>
              <a:t>học</a:t>
            </a:r>
            <a:r>
              <a:rPr sz="2400" spc="-85" dirty="0">
                <a:latin typeface="Arial"/>
                <a:cs typeface="Arial"/>
              </a:rPr>
              <a:t> </a:t>
            </a:r>
            <a:r>
              <a:rPr sz="2400" spc="-10" dirty="0">
                <a:latin typeface="Arial"/>
                <a:cs typeface="Arial"/>
              </a:rPr>
              <a:t>trên;</a:t>
            </a:r>
            <a:endParaRPr sz="2400" dirty="0">
              <a:latin typeface="Arial"/>
              <a:cs typeface="Arial"/>
            </a:endParaRPr>
          </a:p>
          <a:p>
            <a:pPr marL="556881" marR="5715" lvl="1" indent="-229229" algn="just">
              <a:lnSpc>
                <a:spcPct val="113599"/>
              </a:lnSpc>
              <a:spcBef>
                <a:spcPts val="1045"/>
              </a:spcBef>
              <a:buChar char="–"/>
              <a:tabLst>
                <a:tab pos="558151" algn="l"/>
              </a:tabLst>
            </a:pPr>
            <a:r>
              <a:rPr sz="2400" dirty="0">
                <a:latin typeface="Arial"/>
                <a:cs typeface="Arial"/>
              </a:rPr>
              <a:t>Thông</a:t>
            </a:r>
            <a:r>
              <a:rPr sz="2400" spc="-155" dirty="0">
                <a:latin typeface="Arial"/>
                <a:cs typeface="Arial"/>
              </a:rPr>
              <a:t> </a:t>
            </a:r>
            <a:r>
              <a:rPr sz="2400" dirty="0">
                <a:latin typeface="Arial"/>
                <a:cs typeface="Arial"/>
              </a:rPr>
              <a:t>qua</a:t>
            </a:r>
            <a:r>
              <a:rPr sz="2400" spc="-90" dirty="0">
                <a:latin typeface="Arial"/>
                <a:cs typeface="Arial"/>
              </a:rPr>
              <a:t> </a:t>
            </a:r>
            <a:r>
              <a:rPr sz="2400" spc="-40" dirty="0">
                <a:latin typeface="Arial"/>
                <a:cs typeface="Arial"/>
              </a:rPr>
              <a:t>các</a:t>
            </a:r>
            <a:r>
              <a:rPr sz="2400" spc="15" dirty="0">
                <a:latin typeface="Arial"/>
                <a:cs typeface="Arial"/>
              </a:rPr>
              <a:t> </a:t>
            </a:r>
            <a:r>
              <a:rPr sz="2400" spc="-395" dirty="0">
                <a:latin typeface="Arial"/>
                <a:cs typeface="Arial"/>
              </a:rPr>
              <a:t>PP,</a:t>
            </a:r>
            <a:r>
              <a:rPr sz="2400" spc="240" dirty="0">
                <a:latin typeface="Arial"/>
                <a:cs typeface="Arial"/>
              </a:rPr>
              <a:t> </a:t>
            </a:r>
            <a:r>
              <a:rPr sz="2400" dirty="0">
                <a:latin typeface="Arial"/>
                <a:cs typeface="Arial"/>
              </a:rPr>
              <a:t>hình</a:t>
            </a:r>
            <a:r>
              <a:rPr sz="2400" spc="5" dirty="0">
                <a:latin typeface="Arial"/>
                <a:cs typeface="Arial"/>
              </a:rPr>
              <a:t> </a:t>
            </a:r>
            <a:r>
              <a:rPr sz="2400" dirty="0">
                <a:latin typeface="Arial"/>
                <a:cs typeface="Arial"/>
              </a:rPr>
              <a:t>thức</a:t>
            </a:r>
            <a:r>
              <a:rPr sz="2400" spc="-10" dirty="0">
                <a:latin typeface="Arial"/>
                <a:cs typeface="Arial"/>
              </a:rPr>
              <a:t> </a:t>
            </a:r>
            <a:r>
              <a:rPr sz="2400" spc="90" dirty="0">
                <a:latin typeface="Arial"/>
                <a:cs typeface="Arial"/>
              </a:rPr>
              <a:t>tổ</a:t>
            </a:r>
            <a:r>
              <a:rPr sz="2400" spc="5" dirty="0">
                <a:latin typeface="Arial"/>
                <a:cs typeface="Arial"/>
              </a:rPr>
              <a:t> </a:t>
            </a:r>
            <a:r>
              <a:rPr sz="2400" spc="-65" dirty="0">
                <a:latin typeface="Arial"/>
                <a:cs typeface="Arial"/>
              </a:rPr>
              <a:t>chức</a:t>
            </a:r>
            <a:r>
              <a:rPr sz="2400" spc="-10" dirty="0">
                <a:latin typeface="Arial"/>
                <a:cs typeface="Arial"/>
              </a:rPr>
              <a:t> </a:t>
            </a:r>
            <a:r>
              <a:rPr sz="2400" spc="-90" dirty="0">
                <a:latin typeface="Arial"/>
                <a:cs typeface="Arial"/>
              </a:rPr>
              <a:t>GD</a:t>
            </a:r>
            <a:r>
              <a:rPr sz="2400" spc="-5" dirty="0">
                <a:latin typeface="Arial"/>
                <a:cs typeface="Arial"/>
              </a:rPr>
              <a:t> </a:t>
            </a:r>
            <a:r>
              <a:rPr sz="2400" dirty="0">
                <a:latin typeface="Arial"/>
                <a:cs typeface="Arial"/>
              </a:rPr>
              <a:t>phát huy</a:t>
            </a:r>
            <a:r>
              <a:rPr sz="2400" spc="10" dirty="0">
                <a:latin typeface="Arial"/>
                <a:cs typeface="Arial"/>
              </a:rPr>
              <a:t> </a:t>
            </a:r>
            <a:r>
              <a:rPr sz="2400" b="1" dirty="0">
                <a:latin typeface="Arial"/>
                <a:cs typeface="Arial"/>
              </a:rPr>
              <a:t>tính</a:t>
            </a:r>
            <a:r>
              <a:rPr sz="2400" b="1" spc="-10" dirty="0">
                <a:latin typeface="Arial"/>
                <a:cs typeface="Arial"/>
              </a:rPr>
              <a:t> </a:t>
            </a:r>
            <a:r>
              <a:rPr sz="2400" b="1" spc="-20" dirty="0">
                <a:latin typeface="Arial"/>
                <a:cs typeface="Arial"/>
              </a:rPr>
              <a:t>chủ</a:t>
            </a:r>
            <a:r>
              <a:rPr sz="2400" b="1" spc="5" dirty="0">
                <a:latin typeface="Arial"/>
                <a:cs typeface="Arial"/>
              </a:rPr>
              <a:t> </a:t>
            </a:r>
            <a:r>
              <a:rPr sz="2400" b="1" dirty="0">
                <a:latin typeface="Arial"/>
                <a:cs typeface="Arial"/>
              </a:rPr>
              <a:t>động</a:t>
            </a:r>
            <a:r>
              <a:rPr sz="2400" b="1" spc="-20" dirty="0">
                <a:latin typeface="Arial"/>
                <a:cs typeface="Arial"/>
              </a:rPr>
              <a:t> </a:t>
            </a:r>
            <a:r>
              <a:rPr sz="2400" b="1" dirty="0">
                <a:latin typeface="Arial"/>
                <a:cs typeface="Arial"/>
              </a:rPr>
              <a:t>và </a:t>
            </a:r>
            <a:r>
              <a:rPr sz="2400" b="1" spc="-20" dirty="0">
                <a:latin typeface="Arial"/>
                <a:cs typeface="Arial"/>
              </a:rPr>
              <a:t>tiềm </a:t>
            </a:r>
            <a:r>
              <a:rPr sz="2400" b="1" dirty="0" smtClean="0">
                <a:latin typeface="Arial"/>
                <a:cs typeface="Arial"/>
              </a:rPr>
              <a:t>năng</a:t>
            </a:r>
            <a:r>
              <a:rPr sz="2400" b="1" spc="-150" dirty="0" smtClean="0">
                <a:latin typeface="Arial"/>
                <a:cs typeface="Arial"/>
              </a:rPr>
              <a:t> </a:t>
            </a:r>
            <a:r>
              <a:rPr sz="2400" spc="-10" dirty="0">
                <a:latin typeface="Arial"/>
                <a:cs typeface="Arial"/>
              </a:rPr>
              <a:t>của</a:t>
            </a:r>
            <a:r>
              <a:rPr sz="2400" spc="-55" dirty="0">
                <a:latin typeface="Arial"/>
                <a:cs typeface="Arial"/>
              </a:rPr>
              <a:t> </a:t>
            </a:r>
            <a:r>
              <a:rPr sz="2400" dirty="0">
                <a:latin typeface="Arial"/>
                <a:cs typeface="Arial"/>
              </a:rPr>
              <a:t>mỗi</a:t>
            </a:r>
            <a:r>
              <a:rPr sz="2400" spc="-60" dirty="0">
                <a:latin typeface="Arial"/>
                <a:cs typeface="Arial"/>
              </a:rPr>
              <a:t> </a:t>
            </a:r>
            <a:r>
              <a:rPr sz="2400" spc="-170" dirty="0">
                <a:latin typeface="Arial"/>
                <a:cs typeface="Arial"/>
              </a:rPr>
              <a:t>HS,</a:t>
            </a:r>
            <a:r>
              <a:rPr sz="2400" spc="15" dirty="0">
                <a:latin typeface="Arial"/>
                <a:cs typeface="Arial"/>
              </a:rPr>
              <a:t> </a:t>
            </a:r>
            <a:r>
              <a:rPr sz="2400" spc="-65" dirty="0">
                <a:latin typeface="Arial"/>
                <a:cs typeface="Arial"/>
              </a:rPr>
              <a:t>các</a:t>
            </a:r>
            <a:r>
              <a:rPr sz="2400" spc="-55" dirty="0">
                <a:latin typeface="Arial"/>
                <a:cs typeface="Arial"/>
              </a:rPr>
              <a:t> </a:t>
            </a:r>
            <a:r>
              <a:rPr sz="2400" b="1" spc="-85" dirty="0">
                <a:latin typeface="Arial"/>
                <a:cs typeface="Arial"/>
              </a:rPr>
              <a:t>PP</a:t>
            </a:r>
            <a:r>
              <a:rPr sz="2400" b="1" spc="-65" dirty="0">
                <a:latin typeface="Arial"/>
                <a:cs typeface="Arial"/>
              </a:rPr>
              <a:t> </a:t>
            </a:r>
            <a:r>
              <a:rPr sz="2400" b="1" dirty="0">
                <a:latin typeface="Arial"/>
                <a:cs typeface="Arial"/>
              </a:rPr>
              <a:t>ĐG</a:t>
            </a:r>
            <a:r>
              <a:rPr sz="2400" b="1" spc="-60" dirty="0">
                <a:latin typeface="Arial"/>
                <a:cs typeface="Arial"/>
              </a:rPr>
              <a:t> </a:t>
            </a:r>
            <a:r>
              <a:rPr sz="2400" b="1" dirty="0">
                <a:latin typeface="Arial"/>
                <a:cs typeface="Arial"/>
              </a:rPr>
              <a:t>phù</a:t>
            </a:r>
            <a:r>
              <a:rPr sz="2400" b="1" spc="-45" dirty="0">
                <a:latin typeface="Arial"/>
                <a:cs typeface="Arial"/>
              </a:rPr>
              <a:t> hợp</a:t>
            </a:r>
            <a:r>
              <a:rPr sz="2400" b="1" spc="-55" dirty="0">
                <a:latin typeface="Arial"/>
                <a:cs typeface="Arial"/>
              </a:rPr>
              <a:t> </a:t>
            </a:r>
            <a:r>
              <a:rPr sz="2400" b="1" spc="-35" dirty="0">
                <a:latin typeface="Arial"/>
                <a:cs typeface="Arial"/>
              </a:rPr>
              <a:t>với</a:t>
            </a:r>
            <a:r>
              <a:rPr sz="2400" b="1" spc="-65" dirty="0">
                <a:latin typeface="Arial"/>
                <a:cs typeface="Arial"/>
              </a:rPr>
              <a:t> </a:t>
            </a:r>
            <a:r>
              <a:rPr sz="2400" b="1" dirty="0">
                <a:latin typeface="Arial"/>
                <a:cs typeface="Arial"/>
              </a:rPr>
              <a:t>mục</a:t>
            </a:r>
            <a:r>
              <a:rPr sz="2400" b="1" spc="-80" dirty="0">
                <a:latin typeface="Arial"/>
                <a:cs typeface="Arial"/>
              </a:rPr>
              <a:t> </a:t>
            </a:r>
            <a:r>
              <a:rPr sz="2400" b="1" dirty="0">
                <a:latin typeface="Arial"/>
                <a:cs typeface="Arial"/>
              </a:rPr>
              <a:t>tiêu</a:t>
            </a:r>
            <a:r>
              <a:rPr sz="2400" b="1" spc="-65" dirty="0">
                <a:latin typeface="Arial"/>
                <a:cs typeface="Arial"/>
              </a:rPr>
              <a:t> </a:t>
            </a:r>
            <a:r>
              <a:rPr sz="2400" b="1" dirty="0">
                <a:latin typeface="Arial"/>
                <a:cs typeface="Arial"/>
              </a:rPr>
              <a:t>GD</a:t>
            </a:r>
            <a:r>
              <a:rPr sz="2400" b="1" spc="-50" dirty="0">
                <a:latin typeface="Arial"/>
                <a:cs typeface="Arial"/>
              </a:rPr>
              <a:t> </a:t>
            </a:r>
            <a:r>
              <a:rPr sz="2400" b="1" dirty="0">
                <a:latin typeface="Arial"/>
                <a:cs typeface="Arial"/>
              </a:rPr>
              <a:t>và</a:t>
            </a:r>
            <a:r>
              <a:rPr sz="2400" b="1" spc="-60" dirty="0">
                <a:latin typeface="Arial"/>
                <a:cs typeface="Arial"/>
              </a:rPr>
              <a:t> </a:t>
            </a:r>
            <a:r>
              <a:rPr sz="2400" b="1" spc="-85" dirty="0">
                <a:latin typeface="Arial"/>
                <a:cs typeface="Arial"/>
              </a:rPr>
              <a:t>PP</a:t>
            </a:r>
            <a:r>
              <a:rPr sz="2400" b="1" spc="-60" dirty="0">
                <a:latin typeface="Arial"/>
                <a:cs typeface="Arial"/>
              </a:rPr>
              <a:t> </a:t>
            </a:r>
            <a:r>
              <a:rPr sz="2400" b="1" dirty="0">
                <a:latin typeface="Arial"/>
                <a:cs typeface="Arial"/>
              </a:rPr>
              <a:t>GD</a:t>
            </a:r>
            <a:r>
              <a:rPr sz="2400" b="1" spc="-55" dirty="0">
                <a:latin typeface="Arial"/>
                <a:cs typeface="Arial"/>
              </a:rPr>
              <a:t> </a:t>
            </a:r>
            <a:r>
              <a:rPr sz="2400" dirty="0">
                <a:latin typeface="Arial"/>
                <a:cs typeface="Arial"/>
              </a:rPr>
              <a:t>để</a:t>
            </a:r>
            <a:r>
              <a:rPr sz="2400" spc="-65" dirty="0">
                <a:latin typeface="Arial"/>
                <a:cs typeface="Arial"/>
              </a:rPr>
              <a:t> </a:t>
            </a:r>
            <a:r>
              <a:rPr sz="2400" spc="-25" dirty="0">
                <a:latin typeface="Arial"/>
                <a:cs typeface="Arial"/>
              </a:rPr>
              <a:t>đạt </a:t>
            </a:r>
            <a:r>
              <a:rPr sz="2400" spc="-80" dirty="0" smtClean="0">
                <a:latin typeface="Arial"/>
                <a:cs typeface="Arial"/>
              </a:rPr>
              <a:t>được</a:t>
            </a:r>
            <a:r>
              <a:rPr sz="2400" spc="-30" dirty="0" smtClean="0">
                <a:latin typeface="Arial"/>
                <a:cs typeface="Arial"/>
              </a:rPr>
              <a:t> </a:t>
            </a:r>
            <a:r>
              <a:rPr sz="2400" dirty="0">
                <a:latin typeface="Arial"/>
                <a:cs typeface="Arial"/>
              </a:rPr>
              <a:t>mục</a:t>
            </a:r>
            <a:r>
              <a:rPr sz="2400" spc="-10" dirty="0">
                <a:latin typeface="Arial"/>
                <a:cs typeface="Arial"/>
              </a:rPr>
              <a:t> </a:t>
            </a:r>
            <a:r>
              <a:rPr sz="2400" dirty="0">
                <a:latin typeface="Arial"/>
                <a:cs typeface="Arial"/>
              </a:rPr>
              <a:t>tiêu</a:t>
            </a:r>
            <a:r>
              <a:rPr sz="2400" spc="-20" dirty="0">
                <a:latin typeface="Arial"/>
                <a:cs typeface="Arial"/>
              </a:rPr>
              <a:t> </a:t>
            </a:r>
            <a:r>
              <a:rPr sz="2400" spc="-25" dirty="0">
                <a:latin typeface="Arial"/>
                <a:cs typeface="Arial"/>
              </a:rPr>
              <a:t>đó.</a:t>
            </a:r>
            <a:endParaRPr sz="2400" dirty="0">
              <a:latin typeface="Arial"/>
              <a:cs typeface="Aria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3699" y="466269"/>
            <a:ext cx="9384703" cy="401264"/>
          </a:xfrm>
          <a:prstGeom prst="rect">
            <a:avLst/>
          </a:prstGeom>
        </p:spPr>
        <p:txBody>
          <a:bodyPr vert="horz" wrap="square" lIns="0" tIns="13335" rIns="0" bIns="0" rtlCol="0">
            <a:spAutoFit/>
          </a:bodyPr>
          <a:lstStyle/>
          <a:p>
            <a:pPr marL="1049629">
              <a:spcBef>
                <a:spcPts val="105"/>
              </a:spcBef>
            </a:pPr>
            <a:r>
              <a:rPr sz="2800" b="1" spc="110" dirty="0"/>
              <a:t>ĐỊNH</a:t>
            </a:r>
            <a:r>
              <a:rPr sz="2800" b="1" spc="-150" dirty="0"/>
              <a:t> </a:t>
            </a:r>
            <a:r>
              <a:rPr sz="2800" b="1" spc="-20" dirty="0"/>
              <a:t>HƯỚNG</a:t>
            </a:r>
            <a:r>
              <a:rPr sz="2800" b="1" spc="-75" dirty="0"/>
              <a:t> </a:t>
            </a:r>
            <a:r>
              <a:rPr sz="2800" b="1" spc="-10" dirty="0"/>
              <a:t>KIỂM</a:t>
            </a:r>
            <a:r>
              <a:rPr sz="2800" b="1" spc="-114" dirty="0"/>
              <a:t> </a:t>
            </a:r>
            <a:r>
              <a:rPr sz="2800" b="1" spc="-35" dirty="0"/>
              <a:t>TRA,</a:t>
            </a:r>
            <a:r>
              <a:rPr sz="2800" b="1" spc="-100" dirty="0"/>
              <a:t> </a:t>
            </a:r>
            <a:r>
              <a:rPr sz="2800" b="1" spc="65" dirty="0"/>
              <a:t>ĐÁNH</a:t>
            </a:r>
            <a:r>
              <a:rPr sz="2800" b="1" spc="-85" dirty="0"/>
              <a:t> </a:t>
            </a:r>
            <a:r>
              <a:rPr sz="2800" b="1" dirty="0"/>
              <a:t>GIÁ</a:t>
            </a:r>
            <a:r>
              <a:rPr sz="2800" b="1" spc="-105" dirty="0"/>
              <a:t> </a:t>
            </a:r>
            <a:r>
              <a:rPr sz="2800" b="1" spc="-85" dirty="0"/>
              <a:t>CỦA </a:t>
            </a:r>
            <a:r>
              <a:rPr sz="2800" b="1" spc="-165" dirty="0"/>
              <a:t>CT</a:t>
            </a:r>
            <a:r>
              <a:rPr sz="2800" b="1" spc="-30" dirty="0"/>
              <a:t> </a:t>
            </a:r>
            <a:r>
              <a:rPr sz="2800" b="1" spc="-20" dirty="0"/>
              <a:t>GDPT</a:t>
            </a:r>
            <a:endParaRPr sz="2800" b="1" dirty="0"/>
          </a:p>
        </p:txBody>
      </p:sp>
      <p:sp>
        <p:nvSpPr>
          <p:cNvPr id="3" name="object 3"/>
          <p:cNvSpPr txBox="1">
            <a:spLocks noGrp="1"/>
          </p:cNvSpPr>
          <p:nvPr>
            <p:ph idx="1"/>
          </p:nvPr>
        </p:nvSpPr>
        <p:spPr>
          <a:xfrm>
            <a:off x="393699" y="1217454"/>
            <a:ext cx="9146636" cy="5438540"/>
          </a:xfrm>
          <a:prstGeom prst="rect">
            <a:avLst/>
          </a:prstGeom>
        </p:spPr>
        <p:txBody>
          <a:bodyPr vert="horz" wrap="square" lIns="0" tIns="12700" rIns="0" bIns="0" rtlCol="0">
            <a:spAutoFit/>
          </a:bodyPr>
          <a:lstStyle/>
          <a:p>
            <a:pPr marL="244469" marR="5715" indent="-232404" algn="just">
              <a:lnSpc>
                <a:spcPct val="113599"/>
              </a:lnSpc>
              <a:spcBef>
                <a:spcPts val="100"/>
              </a:spcBef>
              <a:buChar char="•"/>
              <a:tabLst>
                <a:tab pos="245739" algn="l"/>
              </a:tabLst>
            </a:pPr>
            <a:r>
              <a:rPr sz="2400" b="0" dirty="0">
                <a:solidFill>
                  <a:srgbClr val="000000"/>
                </a:solidFill>
              </a:rPr>
              <a:t>Mục</a:t>
            </a:r>
            <a:r>
              <a:rPr sz="2400" b="0" spc="125" dirty="0">
                <a:solidFill>
                  <a:srgbClr val="000000"/>
                </a:solidFill>
              </a:rPr>
              <a:t> </a:t>
            </a:r>
            <a:r>
              <a:rPr sz="2400" b="0" dirty="0">
                <a:solidFill>
                  <a:srgbClr val="000000"/>
                </a:solidFill>
              </a:rPr>
              <a:t>tiêu</a:t>
            </a:r>
            <a:r>
              <a:rPr sz="2400" b="0" spc="95" dirty="0">
                <a:solidFill>
                  <a:srgbClr val="000000"/>
                </a:solidFill>
              </a:rPr>
              <a:t> </a:t>
            </a:r>
            <a:r>
              <a:rPr sz="2400" b="0" dirty="0">
                <a:solidFill>
                  <a:srgbClr val="000000"/>
                </a:solidFill>
              </a:rPr>
              <a:t>ĐG</a:t>
            </a:r>
            <a:r>
              <a:rPr sz="2400" b="0" spc="125" dirty="0">
                <a:solidFill>
                  <a:srgbClr val="000000"/>
                </a:solidFill>
              </a:rPr>
              <a:t> </a:t>
            </a:r>
            <a:r>
              <a:rPr sz="2400" b="0" spc="-30" dirty="0">
                <a:solidFill>
                  <a:srgbClr val="000000"/>
                </a:solidFill>
              </a:rPr>
              <a:t>KQ</a:t>
            </a:r>
            <a:r>
              <a:rPr sz="2400" b="0" spc="100" dirty="0">
                <a:solidFill>
                  <a:srgbClr val="000000"/>
                </a:solidFill>
              </a:rPr>
              <a:t> </a:t>
            </a:r>
            <a:r>
              <a:rPr sz="2400" b="0" dirty="0">
                <a:solidFill>
                  <a:srgbClr val="000000"/>
                </a:solidFill>
              </a:rPr>
              <a:t>GD</a:t>
            </a:r>
            <a:r>
              <a:rPr sz="2400" b="0" spc="110" dirty="0">
                <a:solidFill>
                  <a:srgbClr val="000000"/>
                </a:solidFill>
              </a:rPr>
              <a:t> </a:t>
            </a:r>
            <a:r>
              <a:rPr sz="2400" b="0" dirty="0">
                <a:solidFill>
                  <a:srgbClr val="000000"/>
                </a:solidFill>
              </a:rPr>
              <a:t>là</a:t>
            </a:r>
            <a:r>
              <a:rPr sz="2400" b="0" spc="110" dirty="0">
                <a:solidFill>
                  <a:srgbClr val="000000"/>
                </a:solidFill>
              </a:rPr>
              <a:t> </a:t>
            </a:r>
            <a:r>
              <a:rPr sz="2400" b="0" dirty="0">
                <a:solidFill>
                  <a:srgbClr val="000000"/>
                </a:solidFill>
              </a:rPr>
              <a:t>cung</a:t>
            </a:r>
            <a:r>
              <a:rPr sz="2400" b="0" spc="95" dirty="0">
                <a:solidFill>
                  <a:srgbClr val="000000"/>
                </a:solidFill>
              </a:rPr>
              <a:t> </a:t>
            </a:r>
            <a:r>
              <a:rPr sz="2400" b="0" dirty="0">
                <a:solidFill>
                  <a:srgbClr val="000000"/>
                </a:solidFill>
              </a:rPr>
              <a:t>cấp</a:t>
            </a:r>
            <a:r>
              <a:rPr sz="2400" b="0" spc="120" dirty="0">
                <a:solidFill>
                  <a:srgbClr val="000000"/>
                </a:solidFill>
              </a:rPr>
              <a:t> </a:t>
            </a:r>
            <a:r>
              <a:rPr sz="2400" b="0" spc="50" dirty="0">
                <a:solidFill>
                  <a:srgbClr val="000000"/>
                </a:solidFill>
              </a:rPr>
              <a:t>thông</a:t>
            </a:r>
            <a:r>
              <a:rPr sz="2400" b="0" spc="110" dirty="0">
                <a:solidFill>
                  <a:srgbClr val="000000"/>
                </a:solidFill>
              </a:rPr>
              <a:t> </a:t>
            </a:r>
            <a:r>
              <a:rPr sz="2400" b="0" spc="50" dirty="0">
                <a:solidFill>
                  <a:srgbClr val="000000"/>
                </a:solidFill>
              </a:rPr>
              <a:t>tin</a:t>
            </a:r>
            <a:r>
              <a:rPr sz="2400" b="0" spc="120" dirty="0">
                <a:solidFill>
                  <a:srgbClr val="000000"/>
                </a:solidFill>
              </a:rPr>
              <a:t> </a:t>
            </a:r>
            <a:r>
              <a:rPr sz="2400" b="0" dirty="0">
                <a:solidFill>
                  <a:srgbClr val="000000"/>
                </a:solidFill>
              </a:rPr>
              <a:t>chính</a:t>
            </a:r>
            <a:r>
              <a:rPr sz="2400" b="0" spc="125" dirty="0">
                <a:solidFill>
                  <a:srgbClr val="000000"/>
                </a:solidFill>
              </a:rPr>
              <a:t> </a:t>
            </a:r>
            <a:r>
              <a:rPr sz="2400" b="0" spc="-35" dirty="0">
                <a:solidFill>
                  <a:srgbClr val="000000"/>
                </a:solidFill>
              </a:rPr>
              <a:t>xác,</a:t>
            </a:r>
            <a:r>
              <a:rPr sz="2400" b="0" spc="95" dirty="0">
                <a:solidFill>
                  <a:srgbClr val="000000"/>
                </a:solidFill>
              </a:rPr>
              <a:t> </a:t>
            </a:r>
            <a:r>
              <a:rPr sz="2400" b="0" dirty="0">
                <a:solidFill>
                  <a:srgbClr val="000000"/>
                </a:solidFill>
              </a:rPr>
              <a:t>kịp</a:t>
            </a:r>
            <a:r>
              <a:rPr sz="2400" b="0" spc="120" dirty="0">
                <a:solidFill>
                  <a:srgbClr val="000000"/>
                </a:solidFill>
              </a:rPr>
              <a:t> </a:t>
            </a:r>
            <a:r>
              <a:rPr sz="2400" b="0" dirty="0">
                <a:solidFill>
                  <a:srgbClr val="000000"/>
                </a:solidFill>
              </a:rPr>
              <a:t>thời,</a:t>
            </a:r>
            <a:r>
              <a:rPr sz="2400" b="0" spc="100" dirty="0">
                <a:solidFill>
                  <a:srgbClr val="000000"/>
                </a:solidFill>
              </a:rPr>
              <a:t> </a:t>
            </a:r>
            <a:r>
              <a:rPr sz="2400" b="0" dirty="0">
                <a:solidFill>
                  <a:srgbClr val="000000"/>
                </a:solidFill>
              </a:rPr>
              <a:t>có</a:t>
            </a:r>
            <a:r>
              <a:rPr sz="2400" b="0" spc="120" dirty="0">
                <a:solidFill>
                  <a:srgbClr val="000000"/>
                </a:solidFill>
              </a:rPr>
              <a:t> </a:t>
            </a:r>
            <a:r>
              <a:rPr sz="2400" b="0" dirty="0">
                <a:solidFill>
                  <a:srgbClr val="000000"/>
                </a:solidFill>
              </a:rPr>
              <a:t>giá</a:t>
            </a:r>
            <a:r>
              <a:rPr sz="2400" b="0" spc="110" dirty="0">
                <a:solidFill>
                  <a:srgbClr val="000000"/>
                </a:solidFill>
              </a:rPr>
              <a:t> </a:t>
            </a:r>
            <a:r>
              <a:rPr sz="2400" b="0" spc="55" dirty="0">
                <a:solidFill>
                  <a:srgbClr val="000000"/>
                </a:solidFill>
              </a:rPr>
              <a:t>trị</a:t>
            </a:r>
            <a:r>
              <a:rPr sz="2400" b="0" spc="110" dirty="0">
                <a:solidFill>
                  <a:srgbClr val="000000"/>
                </a:solidFill>
              </a:rPr>
              <a:t> </a:t>
            </a:r>
            <a:r>
              <a:rPr sz="2400" b="0" spc="-25" dirty="0">
                <a:solidFill>
                  <a:srgbClr val="000000"/>
                </a:solidFill>
              </a:rPr>
              <a:t>về </a:t>
            </a:r>
            <a:r>
              <a:rPr sz="2400" b="0" dirty="0" smtClean="0">
                <a:solidFill>
                  <a:srgbClr val="000000"/>
                </a:solidFill>
              </a:rPr>
              <a:t>mức</a:t>
            </a:r>
            <a:r>
              <a:rPr sz="2400" b="0" spc="-120" dirty="0" smtClean="0">
                <a:solidFill>
                  <a:srgbClr val="000000"/>
                </a:solidFill>
              </a:rPr>
              <a:t> </a:t>
            </a:r>
            <a:r>
              <a:rPr sz="2400" b="0" spc="60" dirty="0">
                <a:solidFill>
                  <a:srgbClr val="000000"/>
                </a:solidFill>
              </a:rPr>
              <a:t>độ</a:t>
            </a:r>
            <a:r>
              <a:rPr sz="2400" b="0" spc="-15" dirty="0">
                <a:solidFill>
                  <a:srgbClr val="000000"/>
                </a:solidFill>
              </a:rPr>
              <a:t> </a:t>
            </a:r>
            <a:r>
              <a:rPr sz="2400" b="0" dirty="0">
                <a:solidFill>
                  <a:srgbClr val="000000"/>
                </a:solidFill>
              </a:rPr>
              <a:t>đáp</a:t>
            </a:r>
            <a:r>
              <a:rPr sz="2400" b="0" spc="-5" dirty="0">
                <a:solidFill>
                  <a:srgbClr val="000000"/>
                </a:solidFill>
              </a:rPr>
              <a:t> </a:t>
            </a:r>
            <a:r>
              <a:rPr sz="2400" b="0" dirty="0">
                <a:solidFill>
                  <a:srgbClr val="000000"/>
                </a:solidFill>
              </a:rPr>
              <a:t>ứng</a:t>
            </a:r>
            <a:r>
              <a:rPr sz="2400" b="0" spc="-5" dirty="0">
                <a:solidFill>
                  <a:srgbClr val="000000"/>
                </a:solidFill>
              </a:rPr>
              <a:t> </a:t>
            </a:r>
            <a:r>
              <a:rPr sz="2400" b="0" spc="-229" dirty="0">
                <a:solidFill>
                  <a:srgbClr val="000000"/>
                </a:solidFill>
              </a:rPr>
              <a:t>YCCĐ</a:t>
            </a:r>
            <a:r>
              <a:rPr sz="2400" b="0" spc="75" dirty="0">
                <a:solidFill>
                  <a:srgbClr val="000000"/>
                </a:solidFill>
              </a:rPr>
              <a:t> </a:t>
            </a:r>
            <a:r>
              <a:rPr sz="2400" b="0" dirty="0">
                <a:solidFill>
                  <a:srgbClr val="000000"/>
                </a:solidFill>
              </a:rPr>
              <a:t>của</a:t>
            </a:r>
            <a:r>
              <a:rPr sz="2400" b="0" spc="-5" dirty="0">
                <a:solidFill>
                  <a:srgbClr val="000000"/>
                </a:solidFill>
              </a:rPr>
              <a:t> </a:t>
            </a:r>
            <a:r>
              <a:rPr sz="2400" b="0" spc="-190" dirty="0">
                <a:solidFill>
                  <a:srgbClr val="000000"/>
                </a:solidFill>
              </a:rPr>
              <a:t>CT</a:t>
            </a:r>
            <a:r>
              <a:rPr sz="2400" b="0" spc="35" dirty="0">
                <a:solidFill>
                  <a:srgbClr val="000000"/>
                </a:solidFill>
              </a:rPr>
              <a:t> </a:t>
            </a:r>
            <a:r>
              <a:rPr sz="2400" b="0" spc="-20" dirty="0">
                <a:solidFill>
                  <a:srgbClr val="000000"/>
                </a:solidFill>
              </a:rPr>
              <a:t>(</a:t>
            </a:r>
            <a:r>
              <a:rPr sz="2400" spc="-20" dirty="0">
                <a:solidFill>
                  <a:srgbClr val="000000"/>
                </a:solidFill>
              </a:rPr>
              <a:t>Fomative</a:t>
            </a:r>
            <a:r>
              <a:rPr sz="2400" spc="-5" dirty="0">
                <a:solidFill>
                  <a:srgbClr val="000000"/>
                </a:solidFill>
              </a:rPr>
              <a:t> </a:t>
            </a:r>
            <a:r>
              <a:rPr sz="2400" b="0" spc="-65" dirty="0">
                <a:solidFill>
                  <a:srgbClr val="000000"/>
                </a:solidFill>
              </a:rPr>
              <a:t>Assessment)</a:t>
            </a:r>
            <a:r>
              <a:rPr sz="2400" b="0" spc="5" dirty="0">
                <a:solidFill>
                  <a:srgbClr val="000000"/>
                </a:solidFill>
              </a:rPr>
              <a:t> </a:t>
            </a:r>
            <a:r>
              <a:rPr sz="2400" b="0" dirty="0">
                <a:solidFill>
                  <a:srgbClr val="000000"/>
                </a:solidFill>
              </a:rPr>
              <a:t>và</a:t>
            </a:r>
            <a:r>
              <a:rPr sz="2400" b="0" spc="-5" dirty="0">
                <a:solidFill>
                  <a:srgbClr val="000000"/>
                </a:solidFill>
              </a:rPr>
              <a:t> </a:t>
            </a:r>
            <a:r>
              <a:rPr sz="2400" b="0" spc="-110" dirty="0">
                <a:solidFill>
                  <a:srgbClr val="000000"/>
                </a:solidFill>
              </a:rPr>
              <a:t>sự</a:t>
            </a:r>
            <a:r>
              <a:rPr sz="2400" b="0" dirty="0">
                <a:solidFill>
                  <a:srgbClr val="000000"/>
                </a:solidFill>
              </a:rPr>
              <a:t> tiến </a:t>
            </a:r>
            <a:r>
              <a:rPr sz="2400" b="0" spc="60" dirty="0">
                <a:solidFill>
                  <a:srgbClr val="000000"/>
                </a:solidFill>
              </a:rPr>
              <a:t>bộ</a:t>
            </a:r>
            <a:r>
              <a:rPr sz="2400" b="0" spc="5" dirty="0">
                <a:solidFill>
                  <a:srgbClr val="000000"/>
                </a:solidFill>
              </a:rPr>
              <a:t> </a:t>
            </a:r>
            <a:r>
              <a:rPr sz="2400" b="0" dirty="0">
                <a:solidFill>
                  <a:srgbClr val="000000"/>
                </a:solidFill>
              </a:rPr>
              <a:t>của</a:t>
            </a:r>
            <a:r>
              <a:rPr sz="2400" b="0" spc="-10" dirty="0">
                <a:solidFill>
                  <a:srgbClr val="000000"/>
                </a:solidFill>
              </a:rPr>
              <a:t> </a:t>
            </a:r>
            <a:r>
              <a:rPr sz="2400" b="0" spc="-25" dirty="0">
                <a:solidFill>
                  <a:srgbClr val="000000"/>
                </a:solidFill>
              </a:rPr>
              <a:t>HS </a:t>
            </a:r>
            <a:r>
              <a:rPr sz="2400" b="0" spc="-75" dirty="0" smtClean="0">
                <a:solidFill>
                  <a:srgbClr val="000000"/>
                </a:solidFill>
              </a:rPr>
              <a:t>(</a:t>
            </a:r>
            <a:r>
              <a:rPr sz="2400" b="0" spc="-75" dirty="0">
                <a:solidFill>
                  <a:srgbClr val="000000"/>
                </a:solidFill>
              </a:rPr>
              <a:t>Assessment</a:t>
            </a:r>
            <a:r>
              <a:rPr sz="2400" b="0" spc="-80" dirty="0">
                <a:solidFill>
                  <a:srgbClr val="000000"/>
                </a:solidFill>
              </a:rPr>
              <a:t> </a:t>
            </a:r>
            <a:r>
              <a:rPr sz="2400" spc="-40" dirty="0">
                <a:solidFill>
                  <a:srgbClr val="000000"/>
                </a:solidFill>
              </a:rPr>
              <a:t>For</a:t>
            </a:r>
            <a:r>
              <a:rPr sz="2400" spc="-114" dirty="0">
                <a:solidFill>
                  <a:srgbClr val="000000"/>
                </a:solidFill>
              </a:rPr>
              <a:t> </a:t>
            </a:r>
            <a:r>
              <a:rPr sz="2400" b="0" dirty="0">
                <a:solidFill>
                  <a:srgbClr val="000000"/>
                </a:solidFill>
              </a:rPr>
              <a:t>learning)</a:t>
            </a:r>
            <a:r>
              <a:rPr sz="2400" b="0" spc="-114" dirty="0">
                <a:solidFill>
                  <a:srgbClr val="000000"/>
                </a:solidFill>
              </a:rPr>
              <a:t> </a:t>
            </a:r>
            <a:r>
              <a:rPr sz="2400" b="0" spc="-25" dirty="0" smtClean="0">
                <a:solidFill>
                  <a:srgbClr val="000000"/>
                </a:solidFill>
              </a:rPr>
              <a:t>để</a:t>
            </a:r>
            <a:r>
              <a:rPr lang="en-US" sz="2400" b="0" spc="-25" dirty="0" smtClean="0">
                <a:solidFill>
                  <a:srgbClr val="000000"/>
                </a:solidFill>
              </a:rPr>
              <a:t>:</a:t>
            </a:r>
            <a:endParaRPr sz="2400" dirty="0"/>
          </a:p>
          <a:p>
            <a:pPr marL="558151" marR="6985" lvl="1" indent="-230498" algn="just">
              <a:lnSpc>
                <a:spcPct val="114300"/>
              </a:lnSpc>
              <a:spcBef>
                <a:spcPts val="1060"/>
              </a:spcBef>
              <a:buChar char="–"/>
              <a:tabLst>
                <a:tab pos="558151" algn="l"/>
              </a:tabLst>
            </a:pPr>
            <a:r>
              <a:rPr sz="2400" dirty="0">
                <a:latin typeface="Arial"/>
                <a:cs typeface="Arial"/>
              </a:rPr>
              <a:t>Hướng</a:t>
            </a:r>
            <a:r>
              <a:rPr sz="2400" spc="30" dirty="0">
                <a:latin typeface="Arial"/>
                <a:cs typeface="Arial"/>
              </a:rPr>
              <a:t>  </a:t>
            </a:r>
            <a:r>
              <a:rPr sz="2400" dirty="0">
                <a:latin typeface="Arial"/>
                <a:cs typeface="Arial"/>
              </a:rPr>
              <a:t>dẫn</a:t>
            </a:r>
            <a:r>
              <a:rPr sz="2400" spc="35" dirty="0">
                <a:latin typeface="Arial"/>
                <a:cs typeface="Arial"/>
              </a:rPr>
              <a:t>  </a:t>
            </a:r>
            <a:r>
              <a:rPr sz="2400" dirty="0">
                <a:latin typeface="Arial"/>
                <a:cs typeface="Arial"/>
              </a:rPr>
              <a:t>hoạt</a:t>
            </a:r>
            <a:r>
              <a:rPr sz="2400" spc="35" dirty="0">
                <a:latin typeface="Arial"/>
                <a:cs typeface="Arial"/>
              </a:rPr>
              <a:t>  </a:t>
            </a:r>
            <a:r>
              <a:rPr sz="2400" spc="50" dirty="0">
                <a:latin typeface="Arial"/>
                <a:cs typeface="Arial"/>
              </a:rPr>
              <a:t>động</a:t>
            </a:r>
            <a:r>
              <a:rPr sz="2400" spc="30" dirty="0">
                <a:latin typeface="Arial"/>
                <a:cs typeface="Arial"/>
              </a:rPr>
              <a:t>  </a:t>
            </a:r>
            <a:r>
              <a:rPr sz="2400" dirty="0">
                <a:latin typeface="Arial"/>
                <a:cs typeface="Arial"/>
              </a:rPr>
              <a:t>học</a:t>
            </a:r>
            <a:r>
              <a:rPr sz="2400" spc="40" dirty="0">
                <a:latin typeface="Arial"/>
                <a:cs typeface="Arial"/>
              </a:rPr>
              <a:t>  </a:t>
            </a:r>
            <a:r>
              <a:rPr sz="2400" dirty="0">
                <a:latin typeface="Arial"/>
                <a:cs typeface="Arial"/>
              </a:rPr>
              <a:t>tập</a:t>
            </a:r>
            <a:r>
              <a:rPr sz="2400" spc="35" dirty="0">
                <a:latin typeface="Arial"/>
                <a:cs typeface="Arial"/>
              </a:rPr>
              <a:t>  </a:t>
            </a:r>
            <a:r>
              <a:rPr sz="2400" dirty="0">
                <a:latin typeface="Arial"/>
                <a:cs typeface="Arial"/>
              </a:rPr>
              <a:t>và</a:t>
            </a:r>
            <a:r>
              <a:rPr sz="2400" spc="30" dirty="0">
                <a:latin typeface="Arial"/>
                <a:cs typeface="Arial"/>
              </a:rPr>
              <a:t>  </a:t>
            </a:r>
            <a:r>
              <a:rPr sz="2400" dirty="0">
                <a:latin typeface="Arial"/>
                <a:cs typeface="Arial"/>
              </a:rPr>
              <a:t>điều</a:t>
            </a:r>
            <a:r>
              <a:rPr sz="2400" spc="30" dirty="0">
                <a:latin typeface="Arial"/>
                <a:cs typeface="Arial"/>
              </a:rPr>
              <a:t>  </a:t>
            </a:r>
            <a:r>
              <a:rPr sz="2400" dirty="0">
                <a:latin typeface="Arial"/>
                <a:cs typeface="Arial"/>
              </a:rPr>
              <a:t>chỉnh</a:t>
            </a:r>
            <a:r>
              <a:rPr sz="2400" spc="35" dirty="0">
                <a:latin typeface="Arial"/>
                <a:cs typeface="Arial"/>
              </a:rPr>
              <a:t>  </a:t>
            </a:r>
            <a:r>
              <a:rPr sz="2400" dirty="0">
                <a:latin typeface="Arial"/>
                <a:cs typeface="Arial"/>
              </a:rPr>
              <a:t>các</a:t>
            </a:r>
            <a:r>
              <a:rPr sz="2400" spc="25" dirty="0">
                <a:latin typeface="Arial"/>
                <a:cs typeface="Arial"/>
              </a:rPr>
              <a:t>  </a:t>
            </a:r>
            <a:r>
              <a:rPr sz="2400" dirty="0">
                <a:latin typeface="Arial"/>
                <a:cs typeface="Arial"/>
              </a:rPr>
              <a:t>hoạt</a:t>
            </a:r>
            <a:r>
              <a:rPr sz="2400" spc="20" dirty="0">
                <a:latin typeface="Arial"/>
                <a:cs typeface="Arial"/>
              </a:rPr>
              <a:t>  </a:t>
            </a:r>
            <a:r>
              <a:rPr sz="2400" spc="55" dirty="0">
                <a:latin typeface="Arial"/>
                <a:cs typeface="Arial"/>
              </a:rPr>
              <a:t>động</a:t>
            </a:r>
            <a:r>
              <a:rPr sz="2400" spc="35" dirty="0">
                <a:latin typeface="Arial"/>
                <a:cs typeface="Arial"/>
              </a:rPr>
              <a:t> </a:t>
            </a:r>
            <a:r>
              <a:rPr sz="2400" dirty="0" smtClean="0">
                <a:latin typeface="Arial"/>
                <a:cs typeface="Arial"/>
              </a:rPr>
              <a:t>dạy</a:t>
            </a:r>
            <a:r>
              <a:rPr lang="en-US" sz="2400" spc="25" dirty="0" smtClean="0">
                <a:latin typeface="Arial"/>
                <a:cs typeface="Arial"/>
              </a:rPr>
              <a:t> </a:t>
            </a:r>
            <a:r>
              <a:rPr sz="2400" spc="-25" dirty="0" smtClean="0">
                <a:latin typeface="Arial"/>
                <a:cs typeface="Arial"/>
              </a:rPr>
              <a:t>học </a:t>
            </a:r>
            <a:r>
              <a:rPr sz="2400" spc="-65" dirty="0">
                <a:latin typeface="Arial"/>
                <a:cs typeface="Arial"/>
              </a:rPr>
              <a:t>(Assessment</a:t>
            </a:r>
            <a:r>
              <a:rPr sz="2400" spc="-85" dirty="0">
                <a:latin typeface="Arial"/>
                <a:cs typeface="Arial"/>
              </a:rPr>
              <a:t> </a:t>
            </a:r>
            <a:r>
              <a:rPr sz="2400" b="1" spc="-135" dirty="0">
                <a:latin typeface="Arial"/>
                <a:cs typeface="Arial"/>
              </a:rPr>
              <a:t>AS</a:t>
            </a:r>
            <a:r>
              <a:rPr sz="2400" b="1" spc="-10" dirty="0">
                <a:latin typeface="Arial"/>
                <a:cs typeface="Arial"/>
              </a:rPr>
              <a:t> </a:t>
            </a:r>
            <a:r>
              <a:rPr sz="2400" dirty="0">
                <a:latin typeface="Arial"/>
                <a:cs typeface="Arial"/>
              </a:rPr>
              <a:t>learning,</a:t>
            </a:r>
            <a:r>
              <a:rPr sz="2400" spc="-95" dirty="0">
                <a:latin typeface="Arial"/>
                <a:cs typeface="Arial"/>
              </a:rPr>
              <a:t> </a:t>
            </a:r>
            <a:r>
              <a:rPr sz="2400" b="1" spc="-10" dirty="0">
                <a:latin typeface="Arial"/>
                <a:cs typeface="Arial"/>
              </a:rPr>
              <a:t>Self</a:t>
            </a:r>
            <a:r>
              <a:rPr sz="2400" b="1" spc="-75" dirty="0">
                <a:latin typeface="Arial"/>
                <a:cs typeface="Arial"/>
              </a:rPr>
              <a:t> </a:t>
            </a:r>
            <a:r>
              <a:rPr sz="2400" b="1" dirty="0">
                <a:latin typeface="Arial"/>
                <a:cs typeface="Arial"/>
              </a:rPr>
              <a:t>and</a:t>
            </a:r>
            <a:r>
              <a:rPr sz="2400" b="1" spc="-70" dirty="0">
                <a:latin typeface="Arial"/>
                <a:cs typeface="Arial"/>
              </a:rPr>
              <a:t> </a:t>
            </a:r>
            <a:r>
              <a:rPr sz="2400" b="1" spc="-35" dirty="0">
                <a:latin typeface="Arial"/>
                <a:cs typeface="Arial"/>
              </a:rPr>
              <a:t>Peer</a:t>
            </a:r>
            <a:r>
              <a:rPr sz="2400" b="1" spc="-70" dirty="0">
                <a:latin typeface="Arial"/>
                <a:cs typeface="Arial"/>
              </a:rPr>
              <a:t> </a:t>
            </a:r>
            <a:r>
              <a:rPr sz="2400" spc="-10" dirty="0">
                <a:latin typeface="Arial"/>
                <a:cs typeface="Arial"/>
              </a:rPr>
              <a:t>Assessment),</a:t>
            </a:r>
            <a:endParaRPr sz="2400" dirty="0">
              <a:latin typeface="Arial"/>
              <a:cs typeface="Arial"/>
            </a:endParaRPr>
          </a:p>
          <a:p>
            <a:pPr marL="558151" marR="5715" lvl="1" indent="-230498" algn="just">
              <a:lnSpc>
                <a:spcPct val="114300"/>
              </a:lnSpc>
              <a:spcBef>
                <a:spcPts val="1045"/>
              </a:spcBef>
              <a:buChar char="–"/>
              <a:tabLst>
                <a:tab pos="558151" algn="l"/>
              </a:tabLst>
            </a:pPr>
            <a:r>
              <a:rPr sz="2400" dirty="0">
                <a:latin typeface="Arial"/>
                <a:cs typeface="Arial"/>
              </a:rPr>
              <a:t>Quản</a:t>
            </a:r>
            <a:r>
              <a:rPr sz="2400" spc="85" dirty="0">
                <a:latin typeface="Arial"/>
                <a:cs typeface="Arial"/>
              </a:rPr>
              <a:t> </a:t>
            </a:r>
            <a:r>
              <a:rPr sz="2400" dirty="0">
                <a:latin typeface="Arial"/>
                <a:cs typeface="Arial"/>
              </a:rPr>
              <a:t>lí</a:t>
            </a:r>
            <a:r>
              <a:rPr sz="2400" spc="60" dirty="0">
                <a:latin typeface="Arial"/>
                <a:cs typeface="Arial"/>
              </a:rPr>
              <a:t> </a:t>
            </a:r>
            <a:r>
              <a:rPr sz="2400" dirty="0">
                <a:latin typeface="Arial"/>
                <a:cs typeface="Arial"/>
              </a:rPr>
              <a:t>và</a:t>
            </a:r>
            <a:r>
              <a:rPr sz="2400" spc="65" dirty="0">
                <a:latin typeface="Arial"/>
                <a:cs typeface="Arial"/>
              </a:rPr>
              <a:t> </a:t>
            </a:r>
            <a:r>
              <a:rPr sz="2400" dirty="0">
                <a:latin typeface="Arial"/>
                <a:cs typeface="Arial"/>
              </a:rPr>
              <a:t>phát</a:t>
            </a:r>
            <a:r>
              <a:rPr sz="2400" spc="40" dirty="0">
                <a:latin typeface="Arial"/>
                <a:cs typeface="Arial"/>
              </a:rPr>
              <a:t> </a:t>
            </a:r>
            <a:r>
              <a:rPr sz="2400" dirty="0">
                <a:latin typeface="Arial"/>
                <a:cs typeface="Arial"/>
              </a:rPr>
              <a:t>triển</a:t>
            </a:r>
            <a:r>
              <a:rPr sz="2400" spc="50" dirty="0">
                <a:latin typeface="Arial"/>
                <a:cs typeface="Arial"/>
              </a:rPr>
              <a:t> </a:t>
            </a:r>
            <a:r>
              <a:rPr sz="2400" spc="-10" dirty="0">
                <a:latin typeface="Arial"/>
                <a:cs typeface="Arial"/>
              </a:rPr>
              <a:t>chương</a:t>
            </a:r>
            <a:r>
              <a:rPr sz="2400" spc="65" dirty="0">
                <a:latin typeface="Arial"/>
                <a:cs typeface="Arial"/>
              </a:rPr>
              <a:t> </a:t>
            </a:r>
            <a:r>
              <a:rPr sz="2400" dirty="0">
                <a:latin typeface="Arial"/>
                <a:cs typeface="Arial"/>
              </a:rPr>
              <a:t>trình,</a:t>
            </a:r>
            <a:r>
              <a:rPr sz="2400" spc="45" dirty="0">
                <a:latin typeface="Arial"/>
                <a:cs typeface="Arial"/>
              </a:rPr>
              <a:t> </a:t>
            </a:r>
            <a:r>
              <a:rPr sz="2400" dirty="0">
                <a:latin typeface="Arial"/>
                <a:cs typeface="Arial"/>
              </a:rPr>
              <a:t>bảo</a:t>
            </a:r>
            <a:r>
              <a:rPr sz="2400" spc="70" dirty="0">
                <a:latin typeface="Arial"/>
                <a:cs typeface="Arial"/>
              </a:rPr>
              <a:t> </a:t>
            </a:r>
            <a:r>
              <a:rPr sz="2400" dirty="0">
                <a:latin typeface="Arial"/>
                <a:cs typeface="Arial"/>
              </a:rPr>
              <a:t>đảm</a:t>
            </a:r>
            <a:r>
              <a:rPr sz="2400" spc="60" dirty="0">
                <a:latin typeface="Arial"/>
                <a:cs typeface="Arial"/>
              </a:rPr>
              <a:t> </a:t>
            </a:r>
            <a:r>
              <a:rPr sz="2400" spc="-110" dirty="0">
                <a:latin typeface="Arial"/>
                <a:cs typeface="Arial"/>
              </a:rPr>
              <a:t>sự</a:t>
            </a:r>
            <a:r>
              <a:rPr sz="2400" spc="70" dirty="0">
                <a:latin typeface="Arial"/>
                <a:cs typeface="Arial"/>
              </a:rPr>
              <a:t> </a:t>
            </a:r>
            <a:r>
              <a:rPr sz="2400" dirty="0">
                <a:latin typeface="Arial"/>
                <a:cs typeface="Arial"/>
              </a:rPr>
              <a:t>tiến</a:t>
            </a:r>
            <a:r>
              <a:rPr sz="2400" spc="50" dirty="0">
                <a:latin typeface="Arial"/>
                <a:cs typeface="Arial"/>
              </a:rPr>
              <a:t> </a:t>
            </a:r>
            <a:r>
              <a:rPr sz="2400" spc="60" dirty="0">
                <a:latin typeface="Arial"/>
                <a:cs typeface="Arial"/>
              </a:rPr>
              <a:t>bộ</a:t>
            </a:r>
            <a:r>
              <a:rPr sz="2400" spc="70" dirty="0">
                <a:latin typeface="Arial"/>
                <a:cs typeface="Arial"/>
              </a:rPr>
              <a:t> </a:t>
            </a:r>
            <a:r>
              <a:rPr sz="2400" dirty="0">
                <a:latin typeface="Arial"/>
                <a:cs typeface="Arial"/>
              </a:rPr>
              <a:t>của</a:t>
            </a:r>
            <a:r>
              <a:rPr sz="2400" spc="65" dirty="0">
                <a:latin typeface="Arial"/>
                <a:cs typeface="Arial"/>
              </a:rPr>
              <a:t> </a:t>
            </a:r>
            <a:r>
              <a:rPr sz="2400" dirty="0">
                <a:latin typeface="Arial"/>
                <a:cs typeface="Arial"/>
              </a:rPr>
              <a:t>từng</a:t>
            </a:r>
            <a:r>
              <a:rPr sz="2400" spc="40" dirty="0">
                <a:latin typeface="Arial"/>
                <a:cs typeface="Arial"/>
              </a:rPr>
              <a:t> </a:t>
            </a:r>
            <a:r>
              <a:rPr sz="2400" dirty="0">
                <a:latin typeface="Arial"/>
                <a:cs typeface="Arial"/>
              </a:rPr>
              <a:t>học</a:t>
            </a:r>
            <a:r>
              <a:rPr sz="2400" spc="55" dirty="0">
                <a:latin typeface="Arial"/>
                <a:cs typeface="Arial"/>
              </a:rPr>
              <a:t> </a:t>
            </a:r>
            <a:r>
              <a:rPr sz="2400" dirty="0">
                <a:latin typeface="Arial"/>
                <a:cs typeface="Arial"/>
              </a:rPr>
              <a:t>sinh</a:t>
            </a:r>
            <a:r>
              <a:rPr sz="2400" spc="50" dirty="0">
                <a:latin typeface="Arial"/>
                <a:cs typeface="Arial"/>
              </a:rPr>
              <a:t> </a:t>
            </a:r>
            <a:r>
              <a:rPr sz="2400" spc="-25" dirty="0">
                <a:latin typeface="Arial"/>
                <a:cs typeface="Arial"/>
              </a:rPr>
              <a:t>và </a:t>
            </a:r>
            <a:r>
              <a:rPr sz="2400" dirty="0">
                <a:latin typeface="Arial"/>
                <a:cs typeface="Arial"/>
              </a:rPr>
              <a:t>nâng</a:t>
            </a:r>
            <a:r>
              <a:rPr sz="2400" spc="100" dirty="0">
                <a:latin typeface="Arial"/>
                <a:cs typeface="Arial"/>
              </a:rPr>
              <a:t>  </a:t>
            </a:r>
            <a:r>
              <a:rPr sz="2400" dirty="0">
                <a:latin typeface="Arial"/>
                <a:cs typeface="Arial"/>
              </a:rPr>
              <a:t>cao</a:t>
            </a:r>
            <a:r>
              <a:rPr sz="2400" spc="110" dirty="0">
                <a:latin typeface="Arial"/>
                <a:cs typeface="Arial"/>
              </a:rPr>
              <a:t>  </a:t>
            </a:r>
            <a:r>
              <a:rPr sz="2400" dirty="0">
                <a:latin typeface="Arial"/>
                <a:cs typeface="Arial"/>
              </a:rPr>
              <a:t>chất</a:t>
            </a:r>
            <a:r>
              <a:rPr sz="2400" spc="114" dirty="0">
                <a:latin typeface="Arial"/>
                <a:cs typeface="Arial"/>
              </a:rPr>
              <a:t>  </a:t>
            </a:r>
            <a:r>
              <a:rPr sz="2400" dirty="0">
                <a:latin typeface="Arial"/>
                <a:cs typeface="Arial"/>
              </a:rPr>
              <a:t>lượng</a:t>
            </a:r>
            <a:r>
              <a:rPr sz="2400" spc="114" dirty="0">
                <a:latin typeface="Arial"/>
                <a:cs typeface="Arial"/>
              </a:rPr>
              <a:t>  </a:t>
            </a:r>
            <a:r>
              <a:rPr sz="2400" dirty="0">
                <a:latin typeface="Arial"/>
                <a:cs typeface="Arial"/>
              </a:rPr>
              <a:t>giáo</a:t>
            </a:r>
            <a:r>
              <a:rPr sz="2400" spc="105" dirty="0">
                <a:latin typeface="Arial"/>
                <a:cs typeface="Arial"/>
              </a:rPr>
              <a:t>  </a:t>
            </a:r>
            <a:r>
              <a:rPr sz="2400" dirty="0">
                <a:latin typeface="Arial"/>
                <a:cs typeface="Arial"/>
              </a:rPr>
              <a:t>dục</a:t>
            </a:r>
            <a:r>
              <a:rPr sz="2400" spc="110" dirty="0">
                <a:latin typeface="Arial"/>
                <a:cs typeface="Arial"/>
              </a:rPr>
              <a:t>  </a:t>
            </a:r>
            <a:r>
              <a:rPr sz="2400" dirty="0">
                <a:latin typeface="Arial"/>
                <a:cs typeface="Arial"/>
              </a:rPr>
              <a:t>(Assessment</a:t>
            </a:r>
            <a:r>
              <a:rPr sz="2400" spc="110" dirty="0">
                <a:latin typeface="Arial"/>
                <a:cs typeface="Arial"/>
              </a:rPr>
              <a:t>  </a:t>
            </a:r>
            <a:r>
              <a:rPr sz="2400" b="1" dirty="0">
                <a:latin typeface="Arial"/>
                <a:cs typeface="Arial"/>
              </a:rPr>
              <a:t>OF</a:t>
            </a:r>
            <a:r>
              <a:rPr sz="2400" b="1" spc="105" dirty="0">
                <a:latin typeface="Arial"/>
                <a:cs typeface="Arial"/>
              </a:rPr>
              <a:t>  </a:t>
            </a:r>
            <a:r>
              <a:rPr sz="2400" dirty="0">
                <a:latin typeface="Arial"/>
                <a:cs typeface="Arial"/>
              </a:rPr>
              <a:t>learning,</a:t>
            </a:r>
            <a:r>
              <a:rPr sz="2400" spc="110" dirty="0">
                <a:latin typeface="Arial"/>
                <a:cs typeface="Arial"/>
              </a:rPr>
              <a:t>  </a:t>
            </a:r>
            <a:r>
              <a:rPr sz="2400" b="1" spc="-10" dirty="0">
                <a:latin typeface="Arial"/>
                <a:cs typeface="Arial"/>
              </a:rPr>
              <a:t>Summative </a:t>
            </a:r>
            <a:r>
              <a:rPr sz="2400" spc="-10" dirty="0">
                <a:latin typeface="Arial"/>
                <a:cs typeface="Arial"/>
              </a:rPr>
              <a:t>Assessmemt).</a:t>
            </a:r>
            <a:endParaRPr sz="2400" dirty="0">
              <a:latin typeface="Arial"/>
              <a:cs typeface="Arial"/>
            </a:endParaRPr>
          </a:p>
          <a:p>
            <a:pPr marL="244469" marR="5080" indent="-232404" algn="just">
              <a:lnSpc>
                <a:spcPct val="113599"/>
              </a:lnSpc>
              <a:spcBef>
                <a:spcPts val="1040"/>
              </a:spcBef>
              <a:buChar char="•"/>
              <a:tabLst>
                <a:tab pos="245739" algn="l"/>
              </a:tabLst>
            </a:pPr>
            <a:r>
              <a:rPr sz="2400" b="0" spc="-30" dirty="0">
                <a:solidFill>
                  <a:srgbClr val="000000"/>
                </a:solidFill>
              </a:rPr>
              <a:t>Phương</a:t>
            </a:r>
            <a:r>
              <a:rPr sz="2400" b="0" spc="85" dirty="0">
                <a:solidFill>
                  <a:srgbClr val="000000"/>
                </a:solidFill>
              </a:rPr>
              <a:t> </a:t>
            </a:r>
            <a:r>
              <a:rPr sz="2400" b="0" dirty="0">
                <a:solidFill>
                  <a:srgbClr val="000000"/>
                </a:solidFill>
              </a:rPr>
              <a:t>thức</a:t>
            </a:r>
            <a:r>
              <a:rPr sz="2400" b="0" spc="80" dirty="0">
                <a:solidFill>
                  <a:srgbClr val="000000"/>
                </a:solidFill>
              </a:rPr>
              <a:t> </a:t>
            </a:r>
            <a:r>
              <a:rPr sz="2400" b="0" dirty="0">
                <a:solidFill>
                  <a:srgbClr val="000000"/>
                </a:solidFill>
              </a:rPr>
              <a:t>ĐG</a:t>
            </a:r>
            <a:r>
              <a:rPr sz="2400" b="0" spc="90" dirty="0">
                <a:solidFill>
                  <a:srgbClr val="000000"/>
                </a:solidFill>
              </a:rPr>
              <a:t> </a:t>
            </a:r>
            <a:r>
              <a:rPr sz="2400" b="0" dirty="0">
                <a:solidFill>
                  <a:srgbClr val="000000"/>
                </a:solidFill>
              </a:rPr>
              <a:t>bảo</a:t>
            </a:r>
            <a:r>
              <a:rPr sz="2400" b="0" spc="75" dirty="0">
                <a:solidFill>
                  <a:srgbClr val="000000"/>
                </a:solidFill>
              </a:rPr>
              <a:t> </a:t>
            </a:r>
            <a:r>
              <a:rPr sz="2400" b="0" dirty="0">
                <a:solidFill>
                  <a:srgbClr val="000000"/>
                </a:solidFill>
              </a:rPr>
              <a:t>đảm</a:t>
            </a:r>
            <a:r>
              <a:rPr sz="2400" b="0" spc="80" dirty="0">
                <a:solidFill>
                  <a:srgbClr val="000000"/>
                </a:solidFill>
              </a:rPr>
              <a:t> </a:t>
            </a:r>
            <a:r>
              <a:rPr sz="2400" dirty="0">
                <a:solidFill>
                  <a:srgbClr val="000000"/>
                </a:solidFill>
              </a:rPr>
              <a:t>độ</a:t>
            </a:r>
            <a:r>
              <a:rPr sz="2400" spc="80" dirty="0">
                <a:solidFill>
                  <a:srgbClr val="000000"/>
                </a:solidFill>
              </a:rPr>
              <a:t> </a:t>
            </a:r>
            <a:r>
              <a:rPr sz="2400" dirty="0">
                <a:solidFill>
                  <a:srgbClr val="000000"/>
                </a:solidFill>
              </a:rPr>
              <a:t>tin</a:t>
            </a:r>
            <a:r>
              <a:rPr sz="2400" spc="75" dirty="0">
                <a:solidFill>
                  <a:srgbClr val="000000"/>
                </a:solidFill>
              </a:rPr>
              <a:t> </a:t>
            </a:r>
            <a:r>
              <a:rPr sz="2400" spc="-20" dirty="0">
                <a:solidFill>
                  <a:srgbClr val="000000"/>
                </a:solidFill>
              </a:rPr>
              <a:t>cậy,</a:t>
            </a:r>
            <a:r>
              <a:rPr sz="2400" spc="85" dirty="0">
                <a:solidFill>
                  <a:srgbClr val="000000"/>
                </a:solidFill>
              </a:rPr>
              <a:t> </a:t>
            </a:r>
            <a:r>
              <a:rPr sz="2400" dirty="0">
                <a:solidFill>
                  <a:srgbClr val="000000"/>
                </a:solidFill>
              </a:rPr>
              <a:t>khách</a:t>
            </a:r>
            <a:r>
              <a:rPr sz="2400" spc="80" dirty="0">
                <a:solidFill>
                  <a:srgbClr val="000000"/>
                </a:solidFill>
              </a:rPr>
              <a:t> </a:t>
            </a:r>
            <a:r>
              <a:rPr sz="2400" dirty="0">
                <a:solidFill>
                  <a:srgbClr val="000000"/>
                </a:solidFill>
              </a:rPr>
              <a:t>quan,</a:t>
            </a:r>
            <a:r>
              <a:rPr sz="2400" spc="80" dirty="0">
                <a:solidFill>
                  <a:srgbClr val="000000"/>
                </a:solidFill>
              </a:rPr>
              <a:t> </a:t>
            </a:r>
            <a:r>
              <a:rPr sz="2400" dirty="0">
                <a:solidFill>
                  <a:srgbClr val="000000"/>
                </a:solidFill>
              </a:rPr>
              <a:t>phù</a:t>
            </a:r>
            <a:r>
              <a:rPr sz="2400" spc="75" dirty="0">
                <a:solidFill>
                  <a:srgbClr val="000000"/>
                </a:solidFill>
              </a:rPr>
              <a:t> </a:t>
            </a:r>
            <a:r>
              <a:rPr sz="2400" dirty="0">
                <a:solidFill>
                  <a:srgbClr val="000000"/>
                </a:solidFill>
              </a:rPr>
              <a:t>hợp</a:t>
            </a:r>
            <a:r>
              <a:rPr sz="2400" spc="70" dirty="0">
                <a:solidFill>
                  <a:srgbClr val="000000"/>
                </a:solidFill>
              </a:rPr>
              <a:t> </a:t>
            </a:r>
            <a:r>
              <a:rPr sz="2400" b="0" dirty="0">
                <a:solidFill>
                  <a:srgbClr val="000000"/>
                </a:solidFill>
              </a:rPr>
              <a:t>với</a:t>
            </a:r>
            <a:r>
              <a:rPr sz="2400" b="0" spc="65" dirty="0">
                <a:solidFill>
                  <a:srgbClr val="000000"/>
                </a:solidFill>
              </a:rPr>
              <a:t> </a:t>
            </a:r>
            <a:r>
              <a:rPr sz="2400" b="0" dirty="0">
                <a:solidFill>
                  <a:srgbClr val="000000"/>
                </a:solidFill>
              </a:rPr>
              <a:t>từng</a:t>
            </a:r>
            <a:r>
              <a:rPr sz="2400" b="0" spc="65" dirty="0">
                <a:solidFill>
                  <a:srgbClr val="000000"/>
                </a:solidFill>
              </a:rPr>
              <a:t> </a:t>
            </a:r>
            <a:r>
              <a:rPr sz="2400" b="0" spc="-25" dirty="0">
                <a:solidFill>
                  <a:srgbClr val="000000"/>
                </a:solidFill>
              </a:rPr>
              <a:t>lứa </a:t>
            </a:r>
            <a:r>
              <a:rPr sz="2400" b="0" dirty="0" smtClean="0">
                <a:solidFill>
                  <a:srgbClr val="000000"/>
                </a:solidFill>
              </a:rPr>
              <a:t>tuổi</a:t>
            </a:r>
            <a:r>
              <a:rPr sz="2400" b="0" dirty="0">
                <a:solidFill>
                  <a:srgbClr val="000000"/>
                </a:solidFill>
              </a:rPr>
              <a:t>,</a:t>
            </a:r>
            <a:r>
              <a:rPr sz="2400" b="0" spc="-90" dirty="0">
                <a:solidFill>
                  <a:srgbClr val="000000"/>
                </a:solidFill>
              </a:rPr>
              <a:t> </a:t>
            </a:r>
            <a:r>
              <a:rPr sz="2400" b="0" dirty="0">
                <a:solidFill>
                  <a:srgbClr val="000000"/>
                </a:solidFill>
              </a:rPr>
              <a:t>từng</a:t>
            </a:r>
            <a:r>
              <a:rPr sz="2400" b="0" spc="-25" dirty="0">
                <a:solidFill>
                  <a:srgbClr val="000000"/>
                </a:solidFill>
              </a:rPr>
              <a:t> </a:t>
            </a:r>
            <a:r>
              <a:rPr sz="2400" b="0" dirty="0">
                <a:solidFill>
                  <a:srgbClr val="000000"/>
                </a:solidFill>
              </a:rPr>
              <a:t>cấp</a:t>
            </a:r>
            <a:r>
              <a:rPr sz="2400" b="0" spc="-15" dirty="0">
                <a:solidFill>
                  <a:srgbClr val="000000"/>
                </a:solidFill>
              </a:rPr>
              <a:t> </a:t>
            </a:r>
            <a:r>
              <a:rPr sz="2400" b="0" spc="-10" dirty="0">
                <a:solidFill>
                  <a:srgbClr val="000000"/>
                </a:solidFill>
              </a:rPr>
              <a:t>học,</a:t>
            </a:r>
            <a:r>
              <a:rPr sz="2400" b="0" spc="-40" dirty="0">
                <a:solidFill>
                  <a:srgbClr val="000000"/>
                </a:solidFill>
              </a:rPr>
              <a:t> </a:t>
            </a:r>
            <a:r>
              <a:rPr sz="2400" b="0" dirty="0">
                <a:solidFill>
                  <a:srgbClr val="000000"/>
                </a:solidFill>
              </a:rPr>
              <a:t>không</a:t>
            </a:r>
            <a:r>
              <a:rPr sz="2400" b="0" spc="-20" dirty="0">
                <a:solidFill>
                  <a:srgbClr val="000000"/>
                </a:solidFill>
              </a:rPr>
              <a:t> </a:t>
            </a:r>
            <a:r>
              <a:rPr sz="2400" b="0" dirty="0">
                <a:solidFill>
                  <a:srgbClr val="000000"/>
                </a:solidFill>
              </a:rPr>
              <a:t>gây</a:t>
            </a:r>
            <a:r>
              <a:rPr sz="2400" b="0" spc="-35" dirty="0">
                <a:solidFill>
                  <a:srgbClr val="000000"/>
                </a:solidFill>
              </a:rPr>
              <a:t> </a:t>
            </a:r>
            <a:r>
              <a:rPr sz="2400" b="0" dirty="0">
                <a:solidFill>
                  <a:srgbClr val="000000"/>
                </a:solidFill>
              </a:rPr>
              <a:t>áp</a:t>
            </a:r>
            <a:r>
              <a:rPr sz="2400" b="0" spc="-40" dirty="0">
                <a:solidFill>
                  <a:srgbClr val="000000"/>
                </a:solidFill>
              </a:rPr>
              <a:t> </a:t>
            </a:r>
            <a:r>
              <a:rPr sz="2400" b="0" spc="-50" dirty="0">
                <a:solidFill>
                  <a:srgbClr val="000000"/>
                </a:solidFill>
              </a:rPr>
              <a:t>lực </a:t>
            </a:r>
            <a:r>
              <a:rPr sz="2400" b="0" dirty="0">
                <a:solidFill>
                  <a:srgbClr val="000000"/>
                </a:solidFill>
              </a:rPr>
              <a:t>lên</a:t>
            </a:r>
            <a:r>
              <a:rPr sz="2400" b="0" spc="-35" dirty="0">
                <a:solidFill>
                  <a:srgbClr val="000000"/>
                </a:solidFill>
              </a:rPr>
              <a:t> </a:t>
            </a:r>
            <a:r>
              <a:rPr sz="2400" b="0" spc="-170" dirty="0">
                <a:solidFill>
                  <a:srgbClr val="000000"/>
                </a:solidFill>
              </a:rPr>
              <a:t>HS,</a:t>
            </a:r>
            <a:r>
              <a:rPr sz="2400" b="0" spc="15" dirty="0">
                <a:solidFill>
                  <a:srgbClr val="000000"/>
                </a:solidFill>
              </a:rPr>
              <a:t> </a:t>
            </a:r>
            <a:r>
              <a:rPr sz="2400" b="0" dirty="0">
                <a:solidFill>
                  <a:srgbClr val="000000"/>
                </a:solidFill>
              </a:rPr>
              <a:t>hạn</a:t>
            </a:r>
            <a:r>
              <a:rPr sz="2400" b="0" spc="-55" dirty="0">
                <a:solidFill>
                  <a:srgbClr val="000000"/>
                </a:solidFill>
              </a:rPr>
              <a:t> </a:t>
            </a:r>
            <a:r>
              <a:rPr sz="2400" b="0" dirty="0">
                <a:solidFill>
                  <a:srgbClr val="000000"/>
                </a:solidFill>
              </a:rPr>
              <a:t>chế</a:t>
            </a:r>
            <a:r>
              <a:rPr sz="2400" b="0" spc="-30" dirty="0">
                <a:solidFill>
                  <a:srgbClr val="000000"/>
                </a:solidFill>
              </a:rPr>
              <a:t> </a:t>
            </a:r>
            <a:r>
              <a:rPr sz="2400" b="0" spc="60" dirty="0">
                <a:solidFill>
                  <a:srgbClr val="000000"/>
                </a:solidFill>
              </a:rPr>
              <a:t>tốn</a:t>
            </a:r>
            <a:r>
              <a:rPr sz="2400" b="0" spc="-35" dirty="0">
                <a:solidFill>
                  <a:srgbClr val="000000"/>
                </a:solidFill>
              </a:rPr>
              <a:t> </a:t>
            </a:r>
            <a:r>
              <a:rPr sz="2400" b="0" dirty="0">
                <a:solidFill>
                  <a:srgbClr val="000000"/>
                </a:solidFill>
              </a:rPr>
              <a:t>kém</a:t>
            </a:r>
            <a:r>
              <a:rPr sz="2400" b="0" spc="-45" dirty="0">
                <a:solidFill>
                  <a:srgbClr val="000000"/>
                </a:solidFill>
              </a:rPr>
              <a:t> </a:t>
            </a:r>
            <a:r>
              <a:rPr sz="2400" b="0" dirty="0">
                <a:solidFill>
                  <a:srgbClr val="000000"/>
                </a:solidFill>
              </a:rPr>
              <a:t>cho</a:t>
            </a:r>
            <a:r>
              <a:rPr sz="2400" b="0" spc="-40" dirty="0">
                <a:solidFill>
                  <a:srgbClr val="000000"/>
                </a:solidFill>
              </a:rPr>
              <a:t> </a:t>
            </a:r>
            <a:r>
              <a:rPr sz="2400" b="0" dirty="0">
                <a:solidFill>
                  <a:srgbClr val="000000"/>
                </a:solidFill>
              </a:rPr>
              <a:t>ngân</a:t>
            </a:r>
            <a:r>
              <a:rPr sz="2400" b="0" spc="-35" dirty="0">
                <a:solidFill>
                  <a:srgbClr val="000000"/>
                </a:solidFill>
              </a:rPr>
              <a:t> </a:t>
            </a:r>
            <a:r>
              <a:rPr sz="2400" b="0" spc="-20" dirty="0">
                <a:solidFill>
                  <a:srgbClr val="000000"/>
                </a:solidFill>
              </a:rPr>
              <a:t>sách </a:t>
            </a:r>
            <a:r>
              <a:rPr sz="2400" b="0" dirty="0" smtClean="0">
                <a:solidFill>
                  <a:srgbClr val="000000"/>
                </a:solidFill>
              </a:rPr>
              <a:t>nhà</a:t>
            </a:r>
            <a:r>
              <a:rPr sz="2400" b="0" spc="-85" dirty="0" smtClean="0">
                <a:solidFill>
                  <a:srgbClr val="000000"/>
                </a:solidFill>
              </a:rPr>
              <a:t> </a:t>
            </a:r>
            <a:r>
              <a:rPr sz="2400" b="0" spc="-105" dirty="0">
                <a:solidFill>
                  <a:srgbClr val="000000"/>
                </a:solidFill>
              </a:rPr>
              <a:t>nước,</a:t>
            </a:r>
            <a:r>
              <a:rPr sz="2400" b="0" spc="-45" dirty="0">
                <a:solidFill>
                  <a:srgbClr val="000000"/>
                </a:solidFill>
              </a:rPr>
              <a:t> </a:t>
            </a:r>
            <a:r>
              <a:rPr sz="2400" b="0" dirty="0">
                <a:solidFill>
                  <a:srgbClr val="000000"/>
                </a:solidFill>
              </a:rPr>
              <a:t>gia</a:t>
            </a:r>
            <a:r>
              <a:rPr sz="2400" b="0" spc="-40" dirty="0">
                <a:solidFill>
                  <a:srgbClr val="000000"/>
                </a:solidFill>
              </a:rPr>
              <a:t> </a:t>
            </a:r>
            <a:r>
              <a:rPr sz="2400" b="0" dirty="0">
                <a:solidFill>
                  <a:srgbClr val="000000"/>
                </a:solidFill>
              </a:rPr>
              <a:t>đình</a:t>
            </a:r>
            <a:r>
              <a:rPr sz="2400" b="0" spc="-50" dirty="0">
                <a:solidFill>
                  <a:srgbClr val="000000"/>
                </a:solidFill>
              </a:rPr>
              <a:t> </a:t>
            </a:r>
            <a:r>
              <a:rPr sz="2400" b="0" spc="-175" dirty="0">
                <a:solidFill>
                  <a:srgbClr val="000000"/>
                </a:solidFill>
              </a:rPr>
              <a:t>HS</a:t>
            </a:r>
            <a:r>
              <a:rPr sz="2400" b="0" spc="-25" dirty="0">
                <a:solidFill>
                  <a:srgbClr val="000000"/>
                </a:solidFill>
              </a:rPr>
              <a:t> </a:t>
            </a:r>
            <a:r>
              <a:rPr sz="2400" b="0" spc="-80" dirty="0">
                <a:solidFill>
                  <a:srgbClr val="000000"/>
                </a:solidFill>
              </a:rPr>
              <a:t>và</a:t>
            </a:r>
            <a:r>
              <a:rPr sz="2400" b="0" spc="-60" dirty="0">
                <a:solidFill>
                  <a:srgbClr val="000000"/>
                </a:solidFill>
              </a:rPr>
              <a:t> </a:t>
            </a:r>
            <a:r>
              <a:rPr sz="2400" b="0" spc="-25" dirty="0">
                <a:solidFill>
                  <a:srgbClr val="000000"/>
                </a:solidFill>
              </a:rPr>
              <a:t>XH.</a:t>
            </a:r>
            <a:endParaRPr sz="2400" dirty="0"/>
          </a:p>
        </p:txBody>
      </p:sp>
      <p:sp>
        <p:nvSpPr>
          <p:cNvPr id="4" name="object 4"/>
          <p:cNvSpPr txBox="1">
            <a:spLocks noGrp="1"/>
          </p:cNvSpPr>
          <p:nvPr>
            <p:ph type="sldNum" sz="quarter" idx="12"/>
          </p:nvPr>
        </p:nvSpPr>
        <p:spPr>
          <a:xfrm>
            <a:off x="9218996" y="5852261"/>
            <a:ext cx="321339" cy="469912"/>
          </a:xfrm>
          <a:prstGeom prst="rect">
            <a:avLst/>
          </a:prstGeom>
        </p:spPr>
        <p:txBody>
          <a:bodyPr vert="horz" wrap="square" lIns="0" tIns="229147" rIns="0" bIns="0" rtlCol="0">
            <a:spAutoFit/>
          </a:bodyPr>
          <a:lstStyle/>
          <a:p>
            <a:pPr marL="38099">
              <a:spcBef>
                <a:spcPts val="259"/>
              </a:spcBef>
            </a:pPr>
            <a:fld id="{81D60167-4931-47E6-BA6A-407CBD079E47}" type="slidenum">
              <a:rPr sz="1550" spc="-25" dirty="0"/>
              <a:pPr marL="38099">
                <a:spcBef>
                  <a:spcPts val="259"/>
                </a:spcBef>
              </a:pPr>
              <a:t>7</a:t>
            </a:fld>
            <a:endParaRPr sz="155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8505" y="133609"/>
            <a:ext cx="10083201" cy="1401279"/>
          </a:xfrm>
          <a:prstGeom prst="rect">
            <a:avLst/>
          </a:prstGeom>
        </p:spPr>
        <p:txBody>
          <a:bodyPr vert="horz" wrap="square" lIns="0" tIns="56640" rIns="0" bIns="0" rtlCol="0">
            <a:spAutoFit/>
          </a:bodyPr>
          <a:lstStyle/>
          <a:p>
            <a:pPr marL="272408" algn="ctr">
              <a:spcBef>
                <a:spcPts val="110"/>
              </a:spcBef>
            </a:pPr>
            <a:r>
              <a:rPr spc="-85" dirty="0"/>
              <a:t>KHÁC </a:t>
            </a:r>
            <a:r>
              <a:rPr spc="-130" dirty="0"/>
              <a:t>BIỆT</a:t>
            </a:r>
            <a:r>
              <a:rPr spc="-35" dirty="0"/>
              <a:t> </a:t>
            </a:r>
            <a:r>
              <a:rPr spc="-25" dirty="0"/>
              <a:t>GIỮA</a:t>
            </a:r>
            <a:r>
              <a:rPr spc="-55" dirty="0"/>
              <a:t> </a:t>
            </a:r>
            <a:r>
              <a:rPr dirty="0"/>
              <a:t>QUAN</a:t>
            </a:r>
            <a:r>
              <a:rPr spc="-45" dirty="0"/>
              <a:t> </a:t>
            </a:r>
            <a:r>
              <a:rPr spc="50" dirty="0"/>
              <a:t>NIỆM</a:t>
            </a:r>
            <a:r>
              <a:rPr spc="-40" dirty="0"/>
              <a:t> </a:t>
            </a:r>
            <a:r>
              <a:rPr spc="-90" dirty="0"/>
              <a:t>CŨ</a:t>
            </a:r>
            <a:r>
              <a:rPr spc="-25" dirty="0"/>
              <a:t> </a:t>
            </a:r>
            <a:r>
              <a:rPr spc="-30" dirty="0"/>
              <a:t>VÀ </a:t>
            </a:r>
            <a:r>
              <a:rPr dirty="0"/>
              <a:t>QUAN</a:t>
            </a:r>
            <a:r>
              <a:rPr spc="-20" dirty="0"/>
              <a:t> </a:t>
            </a:r>
            <a:r>
              <a:rPr spc="50" dirty="0"/>
              <a:t>NIỆM</a:t>
            </a:r>
            <a:r>
              <a:rPr spc="-60" dirty="0"/>
              <a:t> </a:t>
            </a:r>
            <a:r>
              <a:rPr spc="65" dirty="0"/>
              <a:t>MỚI</a:t>
            </a:r>
            <a:r>
              <a:rPr spc="-40" dirty="0"/>
              <a:t> </a:t>
            </a:r>
            <a:r>
              <a:rPr spc="-175" dirty="0"/>
              <a:t>VỀ</a:t>
            </a:r>
            <a:r>
              <a:rPr spc="-25" dirty="0"/>
              <a:t> </a:t>
            </a:r>
            <a:r>
              <a:rPr spc="55" dirty="0"/>
              <a:t>ĐÁNH</a:t>
            </a:r>
            <a:r>
              <a:rPr spc="-35" dirty="0"/>
              <a:t> </a:t>
            </a:r>
            <a:r>
              <a:rPr spc="-25" dirty="0"/>
              <a:t>GIÁ</a:t>
            </a:r>
          </a:p>
        </p:txBody>
      </p:sp>
      <p:sp>
        <p:nvSpPr>
          <p:cNvPr id="4" name="object 4"/>
          <p:cNvSpPr txBox="1">
            <a:spLocks noGrp="1"/>
          </p:cNvSpPr>
          <p:nvPr>
            <p:ph type="sldNum" sz="quarter" idx="12"/>
          </p:nvPr>
        </p:nvSpPr>
        <p:spPr>
          <a:xfrm>
            <a:off x="9218996" y="6302477"/>
            <a:ext cx="321339" cy="469912"/>
          </a:xfrm>
          <a:prstGeom prst="rect">
            <a:avLst/>
          </a:prstGeom>
        </p:spPr>
        <p:txBody>
          <a:bodyPr vert="horz" wrap="square" lIns="0" tIns="229147" rIns="0" bIns="0" rtlCol="0">
            <a:spAutoFit/>
          </a:bodyPr>
          <a:lstStyle/>
          <a:p>
            <a:pPr marL="38099">
              <a:spcBef>
                <a:spcPts val="259"/>
              </a:spcBef>
            </a:pPr>
            <a:fld id="{81D60167-4931-47E6-BA6A-407CBD079E47}" type="slidenum">
              <a:rPr sz="1550" spc="-25" dirty="0"/>
              <a:pPr marL="38099">
                <a:spcBef>
                  <a:spcPts val="259"/>
                </a:spcBef>
              </a:pPr>
              <a:t>8</a:t>
            </a:fld>
            <a:endParaRPr sz="1550"/>
          </a:p>
        </p:txBody>
      </p:sp>
      <p:graphicFrame>
        <p:nvGraphicFramePr>
          <p:cNvPr id="3" name="object 3"/>
          <p:cNvGraphicFramePr>
            <a:graphicFrameLocks noGrp="1"/>
          </p:cNvGraphicFramePr>
          <p:nvPr>
            <p:extLst>
              <p:ext uri="{D42A27DB-BD31-4B8C-83A1-F6EECF244321}">
                <p14:modId xmlns:p14="http://schemas.microsoft.com/office/powerpoint/2010/main" val="1076923692"/>
              </p:ext>
            </p:extLst>
          </p:nvPr>
        </p:nvGraphicFramePr>
        <p:xfrm>
          <a:off x="88900" y="1643634"/>
          <a:ext cx="9876790" cy="4467860"/>
        </p:xfrm>
        <a:graphic>
          <a:graphicData uri="http://schemas.openxmlformats.org/drawingml/2006/table">
            <a:tbl>
              <a:tblPr firstRow="1" bandRow="1">
                <a:tableStyleId>{2D5ABB26-0587-4C30-8999-92F81FD0307C}</a:tableStyleId>
              </a:tblPr>
              <a:tblGrid>
                <a:gridCol w="4939030">
                  <a:extLst>
                    <a:ext uri="{9D8B030D-6E8A-4147-A177-3AD203B41FA5}">
                      <a16:colId xmlns:a16="http://schemas.microsoft.com/office/drawing/2014/main" val="20000"/>
                    </a:ext>
                  </a:extLst>
                </a:gridCol>
                <a:gridCol w="4937760">
                  <a:extLst>
                    <a:ext uri="{9D8B030D-6E8A-4147-A177-3AD203B41FA5}">
                      <a16:colId xmlns:a16="http://schemas.microsoft.com/office/drawing/2014/main" val="20001"/>
                    </a:ext>
                  </a:extLst>
                </a:gridCol>
              </a:tblGrid>
              <a:tr h="360680">
                <a:tc>
                  <a:txBody>
                    <a:bodyPr/>
                    <a:lstStyle/>
                    <a:p>
                      <a:pPr marR="276225" algn="ctr">
                        <a:lnSpc>
                          <a:spcPct val="100000"/>
                        </a:lnSpc>
                        <a:spcBef>
                          <a:spcPts val="165"/>
                        </a:spcBef>
                      </a:pPr>
                      <a:r>
                        <a:rPr sz="2100" b="1" dirty="0">
                          <a:solidFill>
                            <a:srgbClr val="FFFFFF"/>
                          </a:solidFill>
                          <a:latin typeface="Arial"/>
                          <a:cs typeface="Arial"/>
                        </a:rPr>
                        <a:t>Quan</a:t>
                      </a:r>
                      <a:r>
                        <a:rPr sz="2100" b="1" spc="-65" dirty="0">
                          <a:solidFill>
                            <a:srgbClr val="FFFFFF"/>
                          </a:solidFill>
                          <a:latin typeface="Arial"/>
                          <a:cs typeface="Arial"/>
                        </a:rPr>
                        <a:t> </a:t>
                      </a:r>
                      <a:r>
                        <a:rPr sz="2100" b="1" dirty="0">
                          <a:solidFill>
                            <a:srgbClr val="FFFFFF"/>
                          </a:solidFill>
                          <a:latin typeface="Arial"/>
                          <a:cs typeface="Arial"/>
                        </a:rPr>
                        <a:t>niệm</a:t>
                      </a:r>
                      <a:r>
                        <a:rPr sz="2100" b="1" spc="-65" dirty="0">
                          <a:solidFill>
                            <a:srgbClr val="FFFFFF"/>
                          </a:solidFill>
                          <a:latin typeface="Arial"/>
                          <a:cs typeface="Arial"/>
                        </a:rPr>
                        <a:t> </a:t>
                      </a:r>
                      <a:r>
                        <a:rPr sz="2100" b="1" spc="-35" dirty="0">
                          <a:solidFill>
                            <a:srgbClr val="FFFFFF"/>
                          </a:solidFill>
                          <a:latin typeface="Arial"/>
                          <a:cs typeface="Arial"/>
                        </a:rPr>
                        <a:t>cũ</a:t>
                      </a:r>
                      <a:endParaRPr sz="2100" dirty="0">
                        <a:latin typeface="Arial"/>
                        <a:cs typeface="Arial"/>
                      </a:endParaRPr>
                    </a:p>
                  </a:txBody>
                  <a:tcPr marL="0" marR="0" marT="209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06E93"/>
                    </a:solidFill>
                  </a:tcPr>
                </a:tc>
                <a:tc>
                  <a:txBody>
                    <a:bodyPr/>
                    <a:lstStyle/>
                    <a:p>
                      <a:pPr marR="278765" algn="ctr">
                        <a:lnSpc>
                          <a:spcPct val="100000"/>
                        </a:lnSpc>
                        <a:spcBef>
                          <a:spcPts val="165"/>
                        </a:spcBef>
                      </a:pPr>
                      <a:r>
                        <a:rPr sz="2100" b="1" dirty="0">
                          <a:solidFill>
                            <a:srgbClr val="FFFFFF"/>
                          </a:solidFill>
                          <a:latin typeface="Arial"/>
                          <a:cs typeface="Arial"/>
                        </a:rPr>
                        <a:t>Quan</a:t>
                      </a:r>
                      <a:r>
                        <a:rPr sz="2100" b="1" spc="-65" dirty="0">
                          <a:solidFill>
                            <a:srgbClr val="FFFFFF"/>
                          </a:solidFill>
                          <a:latin typeface="Arial"/>
                          <a:cs typeface="Arial"/>
                        </a:rPr>
                        <a:t> </a:t>
                      </a:r>
                      <a:r>
                        <a:rPr sz="2100" b="1" dirty="0">
                          <a:solidFill>
                            <a:srgbClr val="FFFFFF"/>
                          </a:solidFill>
                          <a:latin typeface="Arial"/>
                          <a:cs typeface="Arial"/>
                        </a:rPr>
                        <a:t>niệm</a:t>
                      </a:r>
                      <a:r>
                        <a:rPr sz="2100" b="1" spc="-65" dirty="0">
                          <a:solidFill>
                            <a:srgbClr val="FFFFFF"/>
                          </a:solidFill>
                          <a:latin typeface="Arial"/>
                          <a:cs typeface="Arial"/>
                        </a:rPr>
                        <a:t> </a:t>
                      </a:r>
                      <a:r>
                        <a:rPr sz="2100" b="1" spc="-25" dirty="0">
                          <a:solidFill>
                            <a:srgbClr val="FFFFFF"/>
                          </a:solidFill>
                          <a:latin typeface="Arial"/>
                          <a:cs typeface="Arial"/>
                        </a:rPr>
                        <a:t>mới</a:t>
                      </a:r>
                      <a:endParaRPr sz="2100">
                        <a:latin typeface="Arial"/>
                        <a:cs typeface="Arial"/>
                      </a:endParaRPr>
                    </a:p>
                  </a:txBody>
                  <a:tcPr marL="0" marR="0" marT="209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506E93"/>
                    </a:solidFill>
                  </a:tcPr>
                </a:tc>
                <a:extLst>
                  <a:ext uri="{0D108BD9-81ED-4DB2-BD59-A6C34878D82A}">
                    <a16:rowId xmlns:a16="http://schemas.microsoft.com/office/drawing/2014/main" val="10000"/>
                  </a:ext>
                </a:extLst>
              </a:tr>
              <a:tr h="1118235">
                <a:tc>
                  <a:txBody>
                    <a:bodyPr/>
                    <a:lstStyle/>
                    <a:p>
                      <a:pPr marL="59055">
                        <a:lnSpc>
                          <a:spcPct val="100000"/>
                        </a:lnSpc>
                        <a:spcBef>
                          <a:spcPts val="155"/>
                        </a:spcBef>
                      </a:pPr>
                      <a:r>
                        <a:rPr sz="2100" dirty="0">
                          <a:latin typeface="Arial"/>
                          <a:cs typeface="Arial"/>
                        </a:rPr>
                        <a:t>ĐG</a:t>
                      </a:r>
                      <a:r>
                        <a:rPr sz="2100" spc="225" dirty="0">
                          <a:latin typeface="Arial"/>
                          <a:cs typeface="Arial"/>
                        </a:rPr>
                        <a:t> </a:t>
                      </a:r>
                      <a:r>
                        <a:rPr sz="2100" spc="70" dirty="0">
                          <a:latin typeface="Arial"/>
                          <a:cs typeface="Arial"/>
                        </a:rPr>
                        <a:t>tổng</a:t>
                      </a:r>
                      <a:r>
                        <a:rPr sz="2100" spc="220" dirty="0">
                          <a:latin typeface="Arial"/>
                          <a:cs typeface="Arial"/>
                        </a:rPr>
                        <a:t> </a:t>
                      </a:r>
                      <a:r>
                        <a:rPr sz="2100" dirty="0">
                          <a:latin typeface="Arial"/>
                          <a:cs typeface="Arial"/>
                        </a:rPr>
                        <a:t>kết</a:t>
                      </a:r>
                      <a:r>
                        <a:rPr sz="2100" spc="220" dirty="0">
                          <a:latin typeface="Arial"/>
                          <a:cs typeface="Arial"/>
                        </a:rPr>
                        <a:t> </a:t>
                      </a:r>
                      <a:r>
                        <a:rPr sz="2100" spc="50" dirty="0">
                          <a:latin typeface="Arial"/>
                          <a:cs typeface="Arial"/>
                        </a:rPr>
                        <a:t>trong</a:t>
                      </a:r>
                      <a:r>
                        <a:rPr sz="2100" spc="220" dirty="0">
                          <a:latin typeface="Arial"/>
                          <a:cs typeface="Arial"/>
                        </a:rPr>
                        <a:t> </a:t>
                      </a:r>
                      <a:r>
                        <a:rPr sz="2100" spc="55" dirty="0">
                          <a:latin typeface="Arial"/>
                          <a:cs typeface="Arial"/>
                        </a:rPr>
                        <a:t>bối</a:t>
                      </a:r>
                      <a:r>
                        <a:rPr sz="2100" spc="240" dirty="0">
                          <a:latin typeface="Arial"/>
                          <a:cs typeface="Arial"/>
                        </a:rPr>
                        <a:t> </a:t>
                      </a:r>
                      <a:r>
                        <a:rPr sz="2100" dirty="0">
                          <a:latin typeface="Arial"/>
                          <a:cs typeface="Arial"/>
                        </a:rPr>
                        <a:t>cảnh</a:t>
                      </a:r>
                      <a:r>
                        <a:rPr sz="2100" spc="210" dirty="0">
                          <a:latin typeface="Arial"/>
                          <a:cs typeface="Arial"/>
                        </a:rPr>
                        <a:t> </a:t>
                      </a:r>
                      <a:r>
                        <a:rPr sz="2100" dirty="0">
                          <a:latin typeface="Arial"/>
                          <a:cs typeface="Arial"/>
                        </a:rPr>
                        <a:t>chính</a:t>
                      </a:r>
                      <a:r>
                        <a:rPr sz="2100" spc="229" dirty="0">
                          <a:latin typeface="Arial"/>
                          <a:cs typeface="Arial"/>
                        </a:rPr>
                        <a:t> </a:t>
                      </a:r>
                      <a:r>
                        <a:rPr sz="2100" spc="-20" dirty="0">
                          <a:latin typeface="Arial"/>
                          <a:cs typeface="Arial"/>
                        </a:rPr>
                        <a:t>thức</a:t>
                      </a:r>
                      <a:endParaRPr sz="2100" dirty="0">
                        <a:latin typeface="Arial"/>
                        <a:cs typeface="Arial"/>
                      </a:endParaRPr>
                    </a:p>
                    <a:p>
                      <a:pPr marL="59055" marR="55880">
                        <a:lnSpc>
                          <a:spcPct val="120000"/>
                        </a:lnSpc>
                        <a:tabLst>
                          <a:tab pos="784225" algn="l"/>
                          <a:tab pos="1181735" algn="l"/>
                          <a:tab pos="1931035" algn="l"/>
                          <a:tab pos="2488565" algn="l"/>
                          <a:tab pos="3139440" algn="l"/>
                          <a:tab pos="3790315" algn="l"/>
                          <a:tab pos="4515485" algn="l"/>
                        </a:tabLst>
                      </a:pPr>
                      <a:r>
                        <a:rPr sz="2100" spc="-20" dirty="0">
                          <a:latin typeface="Arial"/>
                          <a:cs typeface="Arial"/>
                        </a:rPr>
                        <a:t>được</a:t>
                      </a:r>
                      <a:r>
                        <a:rPr sz="2100" dirty="0">
                          <a:latin typeface="Arial"/>
                          <a:cs typeface="Arial"/>
                        </a:rPr>
                        <a:t>	</a:t>
                      </a:r>
                      <a:r>
                        <a:rPr sz="2100" spc="-25" dirty="0">
                          <a:latin typeface="Arial"/>
                          <a:cs typeface="Arial"/>
                        </a:rPr>
                        <a:t>sử</a:t>
                      </a:r>
                      <a:r>
                        <a:rPr sz="2100" dirty="0">
                          <a:latin typeface="Arial"/>
                          <a:cs typeface="Arial"/>
                        </a:rPr>
                        <a:t>	</a:t>
                      </a:r>
                      <a:r>
                        <a:rPr sz="2100" spc="-20" dirty="0">
                          <a:latin typeface="Arial"/>
                          <a:cs typeface="Arial"/>
                        </a:rPr>
                        <a:t>dụng</a:t>
                      </a:r>
                      <a:r>
                        <a:rPr sz="2100" dirty="0">
                          <a:latin typeface="Arial"/>
                          <a:cs typeface="Arial"/>
                        </a:rPr>
                        <a:t>	</a:t>
                      </a:r>
                      <a:r>
                        <a:rPr sz="2100" spc="-25" dirty="0">
                          <a:latin typeface="Arial"/>
                          <a:cs typeface="Arial"/>
                        </a:rPr>
                        <a:t>làm</a:t>
                      </a:r>
                      <a:r>
                        <a:rPr sz="2100" dirty="0">
                          <a:latin typeface="Arial"/>
                          <a:cs typeface="Arial"/>
                        </a:rPr>
                        <a:t>	</a:t>
                      </a:r>
                      <a:r>
                        <a:rPr sz="2100" spc="-20" dirty="0">
                          <a:latin typeface="Arial"/>
                          <a:cs typeface="Arial"/>
                        </a:rPr>
                        <a:t>hình</a:t>
                      </a:r>
                      <a:r>
                        <a:rPr sz="2100" dirty="0">
                          <a:latin typeface="Arial"/>
                          <a:cs typeface="Arial"/>
                        </a:rPr>
                        <a:t>	</a:t>
                      </a:r>
                      <a:r>
                        <a:rPr sz="2100" spc="-20" dirty="0">
                          <a:latin typeface="Arial"/>
                          <a:cs typeface="Arial"/>
                        </a:rPr>
                        <a:t>thức</a:t>
                      </a:r>
                      <a:r>
                        <a:rPr sz="2100" dirty="0">
                          <a:latin typeface="Arial"/>
                          <a:cs typeface="Arial"/>
                        </a:rPr>
                        <a:t>	</a:t>
                      </a:r>
                      <a:r>
                        <a:rPr sz="2100" spc="-20" dirty="0">
                          <a:latin typeface="Arial"/>
                          <a:cs typeface="Arial"/>
                        </a:rPr>
                        <a:t>đánh</a:t>
                      </a:r>
                      <a:r>
                        <a:rPr sz="2100" dirty="0">
                          <a:latin typeface="Arial"/>
                          <a:cs typeface="Arial"/>
                        </a:rPr>
                        <a:t>	</a:t>
                      </a:r>
                      <a:r>
                        <a:rPr sz="2100" spc="-25" dirty="0">
                          <a:latin typeface="Arial"/>
                          <a:cs typeface="Arial"/>
                        </a:rPr>
                        <a:t>giá </a:t>
                      </a:r>
                      <a:r>
                        <a:rPr sz="2100" dirty="0">
                          <a:latin typeface="Arial"/>
                          <a:cs typeface="Arial"/>
                        </a:rPr>
                        <a:t>chính</a:t>
                      </a:r>
                      <a:r>
                        <a:rPr sz="2100" spc="30" dirty="0">
                          <a:latin typeface="Arial"/>
                          <a:cs typeface="Arial"/>
                        </a:rPr>
                        <a:t> </a:t>
                      </a:r>
                      <a:r>
                        <a:rPr sz="2100" dirty="0">
                          <a:latin typeface="Arial"/>
                          <a:cs typeface="Arial"/>
                        </a:rPr>
                        <a:t>(đôi</a:t>
                      </a:r>
                      <a:r>
                        <a:rPr sz="2100" spc="25" dirty="0">
                          <a:latin typeface="Arial"/>
                          <a:cs typeface="Arial"/>
                        </a:rPr>
                        <a:t> </a:t>
                      </a:r>
                      <a:r>
                        <a:rPr sz="2100" dirty="0">
                          <a:latin typeface="Arial"/>
                          <a:cs typeface="Arial"/>
                        </a:rPr>
                        <a:t>khi là</a:t>
                      </a:r>
                      <a:r>
                        <a:rPr sz="2100" spc="10" dirty="0">
                          <a:latin typeface="Arial"/>
                          <a:cs typeface="Arial"/>
                        </a:rPr>
                        <a:t> </a:t>
                      </a:r>
                      <a:r>
                        <a:rPr sz="2100" dirty="0">
                          <a:latin typeface="Arial"/>
                          <a:cs typeface="Arial"/>
                        </a:rPr>
                        <a:t>duy </a:t>
                      </a:r>
                      <a:r>
                        <a:rPr sz="2100" spc="-20" dirty="0">
                          <a:latin typeface="Arial"/>
                          <a:cs typeface="Arial"/>
                        </a:rPr>
                        <a:t>nhất)</a:t>
                      </a:r>
                      <a:endParaRPr sz="2100" dirty="0">
                        <a:latin typeface="Arial"/>
                        <a:cs typeface="Arial"/>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775"/>
                        </a:spcBef>
                      </a:pPr>
                      <a:endParaRPr sz="2100">
                        <a:latin typeface="Times New Roman"/>
                        <a:cs typeface="Times New Roman"/>
                      </a:endParaRPr>
                    </a:p>
                    <a:p>
                      <a:pPr marL="59055">
                        <a:lnSpc>
                          <a:spcPct val="100000"/>
                        </a:lnSpc>
                      </a:pPr>
                      <a:r>
                        <a:rPr sz="2100" spc="-110" dirty="0">
                          <a:latin typeface="Arial"/>
                          <a:cs typeface="Arial"/>
                        </a:rPr>
                        <a:t>ĐG</a:t>
                      </a:r>
                      <a:r>
                        <a:rPr sz="2100" spc="5" dirty="0">
                          <a:latin typeface="Arial"/>
                          <a:cs typeface="Arial"/>
                        </a:rPr>
                        <a:t> </a:t>
                      </a:r>
                      <a:r>
                        <a:rPr sz="2100" dirty="0">
                          <a:latin typeface="Arial"/>
                          <a:cs typeface="Arial"/>
                        </a:rPr>
                        <a:t>quá</a:t>
                      </a:r>
                      <a:r>
                        <a:rPr sz="2100" spc="20" dirty="0">
                          <a:latin typeface="Arial"/>
                          <a:cs typeface="Arial"/>
                        </a:rPr>
                        <a:t> </a:t>
                      </a:r>
                      <a:r>
                        <a:rPr sz="2100" dirty="0">
                          <a:latin typeface="Arial"/>
                          <a:cs typeface="Arial"/>
                        </a:rPr>
                        <a:t>trình</a:t>
                      </a:r>
                      <a:r>
                        <a:rPr sz="2100" spc="25" dirty="0">
                          <a:latin typeface="Arial"/>
                          <a:cs typeface="Arial"/>
                        </a:rPr>
                        <a:t> </a:t>
                      </a:r>
                      <a:r>
                        <a:rPr sz="2100" spc="-50" dirty="0">
                          <a:latin typeface="Arial"/>
                          <a:cs typeface="Arial"/>
                        </a:rPr>
                        <a:t>và</a:t>
                      </a:r>
                      <a:r>
                        <a:rPr sz="2100" dirty="0">
                          <a:latin typeface="Arial"/>
                          <a:cs typeface="Arial"/>
                        </a:rPr>
                        <a:t> không</a:t>
                      </a:r>
                      <a:r>
                        <a:rPr sz="2100" spc="5" dirty="0">
                          <a:latin typeface="Arial"/>
                          <a:cs typeface="Arial"/>
                        </a:rPr>
                        <a:t> </a:t>
                      </a:r>
                      <a:r>
                        <a:rPr sz="2100" dirty="0">
                          <a:latin typeface="Arial"/>
                          <a:cs typeface="Arial"/>
                        </a:rPr>
                        <a:t>chính</a:t>
                      </a:r>
                      <a:r>
                        <a:rPr sz="2100" spc="5" dirty="0">
                          <a:latin typeface="Arial"/>
                          <a:cs typeface="Arial"/>
                        </a:rPr>
                        <a:t> </a:t>
                      </a:r>
                      <a:r>
                        <a:rPr sz="2100" spc="-20" dirty="0">
                          <a:latin typeface="Arial"/>
                          <a:cs typeface="Arial"/>
                        </a:rPr>
                        <a:t>thức</a:t>
                      </a:r>
                      <a:endParaRPr sz="2100">
                        <a:latin typeface="Arial"/>
                        <a:cs typeface="Arial"/>
                      </a:endParaRPr>
                    </a:p>
                  </a:txBody>
                  <a:tcPr marL="0" marR="0" marT="984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743585">
                <a:tc>
                  <a:txBody>
                    <a:bodyPr/>
                    <a:lstStyle/>
                    <a:p>
                      <a:pPr marL="59055">
                        <a:lnSpc>
                          <a:spcPct val="100000"/>
                        </a:lnSpc>
                        <a:spcBef>
                          <a:spcPts val="1714"/>
                        </a:spcBef>
                      </a:pPr>
                      <a:r>
                        <a:rPr sz="2100" spc="-200" dirty="0">
                          <a:latin typeface="Arial"/>
                          <a:cs typeface="Arial"/>
                        </a:rPr>
                        <a:t>KT</a:t>
                      </a:r>
                      <a:r>
                        <a:rPr sz="2100" spc="-5" dirty="0">
                          <a:latin typeface="Arial"/>
                          <a:cs typeface="Arial"/>
                        </a:rPr>
                        <a:t> </a:t>
                      </a:r>
                      <a:r>
                        <a:rPr sz="2100" dirty="0">
                          <a:latin typeface="Arial"/>
                          <a:cs typeface="Arial"/>
                        </a:rPr>
                        <a:t>cuối</a:t>
                      </a:r>
                      <a:r>
                        <a:rPr sz="2100" spc="-10" dirty="0">
                          <a:latin typeface="Arial"/>
                          <a:cs typeface="Arial"/>
                        </a:rPr>
                        <a:t> </a:t>
                      </a:r>
                      <a:r>
                        <a:rPr sz="2100" dirty="0">
                          <a:latin typeface="Arial"/>
                          <a:cs typeface="Arial"/>
                        </a:rPr>
                        <a:t>học</a:t>
                      </a:r>
                      <a:r>
                        <a:rPr sz="2100" spc="5" dirty="0">
                          <a:latin typeface="Arial"/>
                          <a:cs typeface="Arial"/>
                        </a:rPr>
                        <a:t> </a:t>
                      </a:r>
                      <a:r>
                        <a:rPr sz="2100" dirty="0">
                          <a:latin typeface="Arial"/>
                          <a:cs typeface="Arial"/>
                        </a:rPr>
                        <a:t>kỳ</a:t>
                      </a:r>
                      <a:r>
                        <a:rPr sz="2100" spc="-20" dirty="0">
                          <a:latin typeface="Arial"/>
                          <a:cs typeface="Arial"/>
                        </a:rPr>
                        <a:t> </a:t>
                      </a:r>
                      <a:r>
                        <a:rPr sz="2100" dirty="0">
                          <a:latin typeface="Arial"/>
                          <a:cs typeface="Arial"/>
                        </a:rPr>
                        <a:t>hoặc</a:t>
                      </a:r>
                      <a:r>
                        <a:rPr sz="2100" spc="5" dirty="0">
                          <a:latin typeface="Arial"/>
                          <a:cs typeface="Arial"/>
                        </a:rPr>
                        <a:t> </a:t>
                      </a:r>
                      <a:r>
                        <a:rPr sz="2100" dirty="0">
                          <a:latin typeface="Arial"/>
                          <a:cs typeface="Arial"/>
                        </a:rPr>
                        <a:t>cuối</a:t>
                      </a:r>
                      <a:r>
                        <a:rPr sz="2100" spc="5" dirty="0">
                          <a:latin typeface="Arial"/>
                          <a:cs typeface="Arial"/>
                        </a:rPr>
                        <a:t> </a:t>
                      </a:r>
                      <a:r>
                        <a:rPr sz="2100" spc="-25" dirty="0">
                          <a:latin typeface="Arial"/>
                          <a:cs typeface="Arial"/>
                        </a:rPr>
                        <a:t>năm</a:t>
                      </a:r>
                      <a:endParaRPr sz="2100" dirty="0">
                        <a:latin typeface="Arial"/>
                        <a:cs typeface="Arial"/>
                      </a:endParaRPr>
                    </a:p>
                  </a:txBody>
                  <a:tcPr marL="0" marR="0" marT="2178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9055">
                        <a:lnSpc>
                          <a:spcPct val="100000"/>
                        </a:lnSpc>
                        <a:spcBef>
                          <a:spcPts val="204"/>
                        </a:spcBef>
                      </a:pPr>
                      <a:r>
                        <a:rPr sz="2100" dirty="0">
                          <a:latin typeface="Arial"/>
                          <a:cs typeface="Arial"/>
                        </a:rPr>
                        <a:t>ĐG</a:t>
                      </a:r>
                      <a:r>
                        <a:rPr sz="2100" spc="175" dirty="0">
                          <a:latin typeface="Arial"/>
                          <a:cs typeface="Arial"/>
                        </a:rPr>
                        <a:t> </a:t>
                      </a:r>
                      <a:r>
                        <a:rPr sz="2100" dirty="0">
                          <a:latin typeface="Arial"/>
                          <a:cs typeface="Arial"/>
                        </a:rPr>
                        <a:t>liên</a:t>
                      </a:r>
                      <a:r>
                        <a:rPr sz="2100" spc="160" dirty="0">
                          <a:latin typeface="Arial"/>
                          <a:cs typeface="Arial"/>
                        </a:rPr>
                        <a:t> </a:t>
                      </a:r>
                      <a:r>
                        <a:rPr sz="2100" dirty="0">
                          <a:latin typeface="Arial"/>
                          <a:cs typeface="Arial"/>
                        </a:rPr>
                        <a:t>tục</a:t>
                      </a:r>
                      <a:r>
                        <a:rPr sz="2100" spc="185" dirty="0">
                          <a:latin typeface="Arial"/>
                          <a:cs typeface="Arial"/>
                        </a:rPr>
                        <a:t> </a:t>
                      </a:r>
                      <a:r>
                        <a:rPr sz="2100" dirty="0">
                          <a:latin typeface="Arial"/>
                          <a:cs typeface="Arial"/>
                        </a:rPr>
                        <a:t>là</a:t>
                      </a:r>
                      <a:r>
                        <a:rPr sz="2100" spc="175" dirty="0">
                          <a:latin typeface="Arial"/>
                          <a:cs typeface="Arial"/>
                        </a:rPr>
                        <a:t> </a:t>
                      </a:r>
                      <a:r>
                        <a:rPr sz="2100" spc="75" dirty="0">
                          <a:latin typeface="Arial"/>
                          <a:cs typeface="Arial"/>
                        </a:rPr>
                        <a:t>một</a:t>
                      </a:r>
                      <a:r>
                        <a:rPr sz="2100" spc="165" dirty="0">
                          <a:latin typeface="Arial"/>
                          <a:cs typeface="Arial"/>
                        </a:rPr>
                        <a:t> </a:t>
                      </a:r>
                      <a:r>
                        <a:rPr sz="2100" spc="75" dirty="0">
                          <a:latin typeface="Arial"/>
                          <a:cs typeface="Arial"/>
                        </a:rPr>
                        <a:t>một</a:t>
                      </a:r>
                      <a:r>
                        <a:rPr sz="2100" spc="195" dirty="0">
                          <a:latin typeface="Arial"/>
                          <a:cs typeface="Arial"/>
                        </a:rPr>
                        <a:t> </a:t>
                      </a:r>
                      <a:r>
                        <a:rPr sz="2100" dirty="0">
                          <a:latin typeface="Arial"/>
                          <a:cs typeface="Arial"/>
                        </a:rPr>
                        <a:t>phần</a:t>
                      </a:r>
                      <a:r>
                        <a:rPr sz="2100" spc="180" dirty="0">
                          <a:latin typeface="Arial"/>
                          <a:cs typeface="Arial"/>
                        </a:rPr>
                        <a:t> </a:t>
                      </a:r>
                      <a:r>
                        <a:rPr sz="2100" dirty="0">
                          <a:latin typeface="Arial"/>
                          <a:cs typeface="Arial"/>
                        </a:rPr>
                        <a:t>không</a:t>
                      </a:r>
                      <a:r>
                        <a:rPr sz="2100" spc="170" dirty="0">
                          <a:latin typeface="Arial"/>
                          <a:cs typeface="Arial"/>
                        </a:rPr>
                        <a:t> </a:t>
                      </a:r>
                      <a:r>
                        <a:rPr sz="2100" spc="-25" dirty="0">
                          <a:latin typeface="Arial"/>
                          <a:cs typeface="Arial"/>
                        </a:rPr>
                        <a:t>thể</a:t>
                      </a:r>
                      <a:endParaRPr sz="2100">
                        <a:latin typeface="Arial"/>
                        <a:cs typeface="Arial"/>
                      </a:endParaRPr>
                    </a:p>
                    <a:p>
                      <a:pPr marL="59055">
                        <a:lnSpc>
                          <a:spcPts val="2515"/>
                        </a:lnSpc>
                        <a:spcBef>
                          <a:spcPts val="515"/>
                        </a:spcBef>
                      </a:pPr>
                      <a:r>
                        <a:rPr sz="2100" dirty="0">
                          <a:latin typeface="Arial"/>
                          <a:cs typeface="Arial"/>
                        </a:rPr>
                        <a:t>thiếu</a:t>
                      </a:r>
                      <a:r>
                        <a:rPr sz="2100" spc="10" dirty="0">
                          <a:latin typeface="Arial"/>
                          <a:cs typeface="Arial"/>
                        </a:rPr>
                        <a:t> </a:t>
                      </a:r>
                      <a:r>
                        <a:rPr sz="2100" spc="-10" dirty="0">
                          <a:latin typeface="Arial"/>
                          <a:cs typeface="Arial"/>
                        </a:rPr>
                        <a:t>của</a:t>
                      </a:r>
                      <a:r>
                        <a:rPr sz="2100" spc="5" dirty="0">
                          <a:latin typeface="Arial"/>
                          <a:cs typeface="Arial"/>
                        </a:rPr>
                        <a:t> </a:t>
                      </a:r>
                      <a:r>
                        <a:rPr sz="2100" dirty="0">
                          <a:latin typeface="Arial"/>
                          <a:cs typeface="Arial"/>
                        </a:rPr>
                        <a:t>quá</a:t>
                      </a:r>
                      <a:r>
                        <a:rPr sz="2100" spc="10" dirty="0">
                          <a:latin typeface="Arial"/>
                          <a:cs typeface="Arial"/>
                        </a:rPr>
                        <a:t> </a:t>
                      </a:r>
                      <a:r>
                        <a:rPr sz="2100" dirty="0">
                          <a:latin typeface="Arial"/>
                          <a:cs typeface="Arial"/>
                        </a:rPr>
                        <a:t>trình</a:t>
                      </a:r>
                      <a:r>
                        <a:rPr sz="2100" spc="10" dirty="0">
                          <a:latin typeface="Arial"/>
                          <a:cs typeface="Arial"/>
                        </a:rPr>
                        <a:t> </a:t>
                      </a:r>
                      <a:r>
                        <a:rPr sz="2100" dirty="0">
                          <a:latin typeface="Arial"/>
                          <a:cs typeface="Arial"/>
                        </a:rPr>
                        <a:t>dạy</a:t>
                      </a:r>
                      <a:r>
                        <a:rPr sz="2100" spc="15" dirty="0">
                          <a:latin typeface="Arial"/>
                          <a:cs typeface="Arial"/>
                        </a:rPr>
                        <a:t> </a:t>
                      </a:r>
                      <a:r>
                        <a:rPr sz="2100" spc="-25" dirty="0">
                          <a:latin typeface="Arial"/>
                          <a:cs typeface="Arial"/>
                        </a:rPr>
                        <a:t>học</a:t>
                      </a:r>
                      <a:endParaRPr sz="2100">
                        <a:latin typeface="Arial"/>
                        <a:cs typeface="Arial"/>
                      </a:endParaRPr>
                    </a:p>
                  </a:txBody>
                  <a:tcPr marL="0" marR="0" marT="2603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1503680">
                <a:tc>
                  <a:txBody>
                    <a:bodyPr/>
                    <a:lstStyle/>
                    <a:p>
                      <a:pPr marL="59055" algn="just">
                        <a:lnSpc>
                          <a:spcPct val="100000"/>
                        </a:lnSpc>
                        <a:spcBef>
                          <a:spcPts val="155"/>
                        </a:spcBef>
                      </a:pPr>
                      <a:r>
                        <a:rPr sz="2100" dirty="0">
                          <a:latin typeface="Arial"/>
                          <a:cs typeface="Arial"/>
                        </a:rPr>
                        <a:t>Tham</a:t>
                      </a:r>
                      <a:r>
                        <a:rPr sz="2100" spc="135" dirty="0">
                          <a:latin typeface="Arial"/>
                          <a:cs typeface="Arial"/>
                        </a:rPr>
                        <a:t> </a:t>
                      </a:r>
                      <a:r>
                        <a:rPr sz="2100" dirty="0">
                          <a:latin typeface="Arial"/>
                          <a:cs typeface="Arial"/>
                        </a:rPr>
                        <a:t>khảo</a:t>
                      </a:r>
                      <a:r>
                        <a:rPr sz="2100" spc="145" dirty="0">
                          <a:latin typeface="Arial"/>
                          <a:cs typeface="Arial"/>
                        </a:rPr>
                        <a:t> </a:t>
                      </a:r>
                      <a:r>
                        <a:rPr sz="2100" dirty="0">
                          <a:latin typeface="Arial"/>
                          <a:cs typeface="Arial"/>
                        </a:rPr>
                        <a:t>tiêu</a:t>
                      </a:r>
                      <a:r>
                        <a:rPr sz="2100" spc="125" dirty="0">
                          <a:latin typeface="Arial"/>
                          <a:cs typeface="Arial"/>
                        </a:rPr>
                        <a:t> </a:t>
                      </a:r>
                      <a:r>
                        <a:rPr sz="2100" dirty="0">
                          <a:latin typeface="Arial"/>
                          <a:cs typeface="Arial"/>
                        </a:rPr>
                        <a:t>chuẩn,</a:t>
                      </a:r>
                      <a:r>
                        <a:rPr sz="2100" spc="145" dirty="0">
                          <a:latin typeface="Arial"/>
                          <a:cs typeface="Arial"/>
                        </a:rPr>
                        <a:t> </a:t>
                      </a:r>
                      <a:r>
                        <a:rPr sz="2100" dirty="0">
                          <a:latin typeface="Arial"/>
                          <a:cs typeface="Arial"/>
                        </a:rPr>
                        <a:t>so</a:t>
                      </a:r>
                      <a:r>
                        <a:rPr sz="2100" spc="145" dirty="0">
                          <a:latin typeface="Arial"/>
                          <a:cs typeface="Arial"/>
                        </a:rPr>
                        <a:t> </a:t>
                      </a:r>
                      <a:r>
                        <a:rPr sz="2100" dirty="0">
                          <a:latin typeface="Arial"/>
                          <a:cs typeface="Arial"/>
                        </a:rPr>
                        <a:t>sánh</a:t>
                      </a:r>
                      <a:r>
                        <a:rPr sz="2100" spc="145" dirty="0">
                          <a:latin typeface="Arial"/>
                          <a:cs typeface="Arial"/>
                        </a:rPr>
                        <a:t> </a:t>
                      </a:r>
                      <a:r>
                        <a:rPr sz="2100" dirty="0">
                          <a:latin typeface="Arial"/>
                          <a:cs typeface="Arial"/>
                        </a:rPr>
                        <a:t>kết</a:t>
                      </a:r>
                      <a:r>
                        <a:rPr sz="2100" spc="140" dirty="0">
                          <a:latin typeface="Arial"/>
                          <a:cs typeface="Arial"/>
                        </a:rPr>
                        <a:t> </a:t>
                      </a:r>
                      <a:r>
                        <a:rPr sz="2100" spc="-25" dirty="0">
                          <a:latin typeface="Arial"/>
                          <a:cs typeface="Arial"/>
                        </a:rPr>
                        <a:t>quả</a:t>
                      </a:r>
                      <a:endParaRPr sz="2100" dirty="0">
                        <a:latin typeface="Arial"/>
                        <a:cs typeface="Arial"/>
                      </a:endParaRPr>
                    </a:p>
                    <a:p>
                      <a:pPr marL="59055" marR="57150" algn="just">
                        <a:lnSpc>
                          <a:spcPct val="120200"/>
                        </a:lnSpc>
                      </a:pPr>
                      <a:r>
                        <a:rPr sz="2100" dirty="0">
                          <a:latin typeface="Arial"/>
                          <a:cs typeface="Arial"/>
                        </a:rPr>
                        <a:t>học</a:t>
                      </a:r>
                      <a:r>
                        <a:rPr sz="2100" spc="-150" dirty="0">
                          <a:latin typeface="Arial"/>
                          <a:cs typeface="Arial"/>
                        </a:rPr>
                        <a:t> </a:t>
                      </a:r>
                      <a:r>
                        <a:rPr sz="2100" dirty="0">
                          <a:latin typeface="Arial"/>
                          <a:cs typeface="Arial"/>
                        </a:rPr>
                        <a:t>tập</a:t>
                      </a:r>
                      <a:r>
                        <a:rPr sz="2100" spc="-125" dirty="0">
                          <a:latin typeface="Arial"/>
                          <a:cs typeface="Arial"/>
                        </a:rPr>
                        <a:t> </a:t>
                      </a:r>
                      <a:r>
                        <a:rPr sz="2100" dirty="0">
                          <a:latin typeface="Arial"/>
                          <a:cs typeface="Arial"/>
                        </a:rPr>
                        <a:t>của</a:t>
                      </a:r>
                      <a:r>
                        <a:rPr sz="2100" spc="-40" dirty="0">
                          <a:latin typeface="Arial"/>
                          <a:cs typeface="Arial"/>
                        </a:rPr>
                        <a:t> </a:t>
                      </a:r>
                      <a:r>
                        <a:rPr sz="2100" spc="-185" dirty="0">
                          <a:latin typeface="Arial"/>
                          <a:cs typeface="Arial"/>
                        </a:rPr>
                        <a:t>HS</a:t>
                      </a:r>
                      <a:r>
                        <a:rPr sz="2100" spc="35" dirty="0">
                          <a:latin typeface="Arial"/>
                          <a:cs typeface="Arial"/>
                        </a:rPr>
                        <a:t> </a:t>
                      </a:r>
                      <a:r>
                        <a:rPr sz="2100" dirty="0">
                          <a:latin typeface="Arial"/>
                          <a:cs typeface="Arial"/>
                        </a:rPr>
                        <a:t>này</a:t>
                      </a:r>
                      <a:r>
                        <a:rPr sz="2100" spc="-50" dirty="0">
                          <a:latin typeface="Arial"/>
                          <a:cs typeface="Arial"/>
                        </a:rPr>
                        <a:t> </a:t>
                      </a:r>
                      <a:r>
                        <a:rPr sz="2100" dirty="0">
                          <a:latin typeface="Arial"/>
                          <a:cs typeface="Arial"/>
                        </a:rPr>
                        <a:t>với</a:t>
                      </a:r>
                      <a:r>
                        <a:rPr sz="2100" spc="-65" dirty="0">
                          <a:latin typeface="Arial"/>
                          <a:cs typeface="Arial"/>
                        </a:rPr>
                        <a:t> </a:t>
                      </a:r>
                      <a:r>
                        <a:rPr sz="2100" spc="-165" dirty="0">
                          <a:latin typeface="Arial"/>
                          <a:cs typeface="Arial"/>
                        </a:rPr>
                        <a:t>HS</a:t>
                      </a:r>
                      <a:r>
                        <a:rPr sz="2100" spc="20" dirty="0">
                          <a:latin typeface="Arial"/>
                          <a:cs typeface="Arial"/>
                        </a:rPr>
                        <a:t> </a:t>
                      </a:r>
                      <a:r>
                        <a:rPr sz="2100" spc="-10" dirty="0">
                          <a:latin typeface="Arial"/>
                          <a:cs typeface="Arial"/>
                        </a:rPr>
                        <a:t>khác</a:t>
                      </a:r>
                      <a:r>
                        <a:rPr sz="2100" spc="-45" dirty="0">
                          <a:latin typeface="Arial"/>
                          <a:cs typeface="Arial"/>
                        </a:rPr>
                        <a:t> </a:t>
                      </a:r>
                      <a:r>
                        <a:rPr sz="2100" dirty="0">
                          <a:latin typeface="Arial"/>
                          <a:cs typeface="Arial"/>
                        </a:rPr>
                        <a:t>như</a:t>
                      </a:r>
                      <a:r>
                        <a:rPr sz="2100" spc="-60" dirty="0">
                          <a:latin typeface="Arial"/>
                          <a:cs typeface="Arial"/>
                        </a:rPr>
                        <a:t> </a:t>
                      </a:r>
                      <a:r>
                        <a:rPr sz="2100" spc="50" dirty="0">
                          <a:latin typeface="Arial"/>
                          <a:cs typeface="Arial"/>
                        </a:rPr>
                        <a:t>một </a:t>
                      </a:r>
                      <a:r>
                        <a:rPr sz="2100" dirty="0">
                          <a:latin typeface="Arial"/>
                          <a:cs typeface="Arial"/>
                        </a:rPr>
                        <a:t>chỉ  số</a:t>
                      </a:r>
                      <a:r>
                        <a:rPr sz="2100" spc="-5" dirty="0">
                          <a:latin typeface="Arial"/>
                          <a:cs typeface="Arial"/>
                        </a:rPr>
                        <a:t>  </a:t>
                      </a:r>
                      <a:r>
                        <a:rPr sz="2100" dirty="0">
                          <a:latin typeface="Arial"/>
                          <a:cs typeface="Arial"/>
                        </a:rPr>
                        <a:t>xếp</a:t>
                      </a:r>
                      <a:r>
                        <a:rPr sz="2100" spc="10" dirty="0">
                          <a:latin typeface="Arial"/>
                          <a:cs typeface="Arial"/>
                        </a:rPr>
                        <a:t>  </a:t>
                      </a:r>
                      <a:r>
                        <a:rPr sz="2100" dirty="0">
                          <a:latin typeface="Arial"/>
                          <a:cs typeface="Arial"/>
                        </a:rPr>
                        <a:t>hạng</a:t>
                      </a:r>
                      <a:r>
                        <a:rPr sz="2100" spc="-5" dirty="0">
                          <a:latin typeface="Arial"/>
                          <a:cs typeface="Arial"/>
                        </a:rPr>
                        <a:t>  </a:t>
                      </a:r>
                      <a:r>
                        <a:rPr sz="2100" dirty="0">
                          <a:latin typeface="Arial"/>
                          <a:cs typeface="Arial"/>
                        </a:rPr>
                        <a:t>cuối</a:t>
                      </a:r>
                      <a:r>
                        <a:rPr sz="2100" spc="-10" dirty="0">
                          <a:latin typeface="Arial"/>
                          <a:cs typeface="Arial"/>
                        </a:rPr>
                        <a:t>  </a:t>
                      </a:r>
                      <a:r>
                        <a:rPr sz="2100" dirty="0">
                          <a:latin typeface="Arial"/>
                          <a:cs typeface="Arial"/>
                        </a:rPr>
                        <a:t>cùng</a:t>
                      </a:r>
                      <a:r>
                        <a:rPr sz="2100" spc="-5" dirty="0">
                          <a:latin typeface="Arial"/>
                          <a:cs typeface="Arial"/>
                        </a:rPr>
                        <a:t>  </a:t>
                      </a:r>
                      <a:r>
                        <a:rPr sz="2100" dirty="0">
                          <a:latin typeface="Arial"/>
                          <a:cs typeface="Arial"/>
                        </a:rPr>
                        <a:t>và</a:t>
                      </a:r>
                      <a:r>
                        <a:rPr sz="2100" spc="-5" dirty="0">
                          <a:latin typeface="Arial"/>
                          <a:cs typeface="Arial"/>
                        </a:rPr>
                        <a:t>  </a:t>
                      </a:r>
                      <a:r>
                        <a:rPr sz="2100" dirty="0">
                          <a:latin typeface="Arial"/>
                          <a:cs typeface="Arial"/>
                        </a:rPr>
                        <a:t>cho  </a:t>
                      </a:r>
                      <a:r>
                        <a:rPr sz="2100" spc="-25" dirty="0">
                          <a:latin typeface="Arial"/>
                          <a:cs typeface="Arial"/>
                        </a:rPr>
                        <a:t>vị </a:t>
                      </a:r>
                      <a:r>
                        <a:rPr sz="2100" dirty="0">
                          <a:latin typeface="Arial"/>
                          <a:cs typeface="Arial"/>
                        </a:rPr>
                        <a:t>trí/lựa</a:t>
                      </a:r>
                      <a:r>
                        <a:rPr sz="2100" spc="75" dirty="0">
                          <a:latin typeface="Arial"/>
                          <a:cs typeface="Arial"/>
                        </a:rPr>
                        <a:t> </a:t>
                      </a:r>
                      <a:r>
                        <a:rPr sz="2100" spc="-20" dirty="0">
                          <a:latin typeface="Arial"/>
                          <a:cs typeface="Arial"/>
                        </a:rPr>
                        <a:t>chọn</a:t>
                      </a:r>
                      <a:endParaRPr sz="2100" dirty="0">
                        <a:latin typeface="Arial"/>
                        <a:cs typeface="Arial"/>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9055" algn="just">
                        <a:lnSpc>
                          <a:spcPct val="100000"/>
                        </a:lnSpc>
                        <a:spcBef>
                          <a:spcPts val="155"/>
                        </a:spcBef>
                      </a:pPr>
                      <a:r>
                        <a:rPr sz="2100" dirty="0">
                          <a:latin typeface="Arial"/>
                          <a:cs typeface="Arial"/>
                        </a:rPr>
                        <a:t>Tham</a:t>
                      </a:r>
                      <a:r>
                        <a:rPr sz="2100" spc="5" dirty="0">
                          <a:latin typeface="Arial"/>
                          <a:cs typeface="Arial"/>
                        </a:rPr>
                        <a:t> </a:t>
                      </a:r>
                      <a:r>
                        <a:rPr sz="2100" dirty="0">
                          <a:latin typeface="Arial"/>
                          <a:cs typeface="Arial"/>
                        </a:rPr>
                        <a:t>khảo</a:t>
                      </a:r>
                      <a:r>
                        <a:rPr sz="2100" spc="15" dirty="0">
                          <a:latin typeface="Arial"/>
                          <a:cs typeface="Arial"/>
                        </a:rPr>
                        <a:t> </a:t>
                      </a:r>
                      <a:r>
                        <a:rPr sz="2100" dirty="0">
                          <a:latin typeface="Arial"/>
                          <a:cs typeface="Arial"/>
                        </a:rPr>
                        <a:t>tiêu</a:t>
                      </a:r>
                      <a:r>
                        <a:rPr sz="2100" spc="-5" dirty="0">
                          <a:latin typeface="Arial"/>
                          <a:cs typeface="Arial"/>
                        </a:rPr>
                        <a:t> </a:t>
                      </a:r>
                      <a:r>
                        <a:rPr sz="2100" spc="-20" dirty="0">
                          <a:latin typeface="Arial"/>
                          <a:cs typeface="Arial"/>
                        </a:rPr>
                        <a:t>chí,</a:t>
                      </a:r>
                      <a:r>
                        <a:rPr sz="2100" spc="-10" dirty="0">
                          <a:latin typeface="Arial"/>
                          <a:cs typeface="Arial"/>
                        </a:rPr>
                        <a:t> </a:t>
                      </a:r>
                      <a:r>
                        <a:rPr sz="2100" dirty="0">
                          <a:latin typeface="Arial"/>
                          <a:cs typeface="Arial"/>
                        </a:rPr>
                        <a:t>so sánh</a:t>
                      </a:r>
                      <a:r>
                        <a:rPr sz="2100" spc="-5" dirty="0">
                          <a:latin typeface="Arial"/>
                          <a:cs typeface="Arial"/>
                        </a:rPr>
                        <a:t> </a:t>
                      </a:r>
                      <a:r>
                        <a:rPr sz="2100" dirty="0">
                          <a:latin typeface="Arial"/>
                          <a:cs typeface="Arial"/>
                        </a:rPr>
                        <a:t>kết</a:t>
                      </a:r>
                      <a:r>
                        <a:rPr sz="2100" spc="10" dirty="0">
                          <a:latin typeface="Arial"/>
                          <a:cs typeface="Arial"/>
                        </a:rPr>
                        <a:t> </a:t>
                      </a:r>
                      <a:r>
                        <a:rPr sz="2100" dirty="0">
                          <a:latin typeface="Arial"/>
                          <a:cs typeface="Arial"/>
                        </a:rPr>
                        <a:t>quả</a:t>
                      </a:r>
                      <a:r>
                        <a:rPr sz="2100" spc="-5" dirty="0">
                          <a:latin typeface="Arial"/>
                          <a:cs typeface="Arial"/>
                        </a:rPr>
                        <a:t> </a:t>
                      </a:r>
                      <a:r>
                        <a:rPr sz="2100" spc="-25" dirty="0">
                          <a:latin typeface="Arial"/>
                          <a:cs typeface="Arial"/>
                        </a:rPr>
                        <a:t>học</a:t>
                      </a:r>
                      <a:endParaRPr sz="2100">
                        <a:latin typeface="Arial"/>
                        <a:cs typeface="Arial"/>
                      </a:endParaRPr>
                    </a:p>
                    <a:p>
                      <a:pPr marL="59055" marR="53340" algn="just">
                        <a:lnSpc>
                          <a:spcPct val="120200"/>
                        </a:lnSpc>
                      </a:pPr>
                      <a:r>
                        <a:rPr sz="2100" dirty="0">
                          <a:latin typeface="Arial"/>
                          <a:cs typeface="Arial"/>
                        </a:rPr>
                        <a:t>tập</a:t>
                      </a:r>
                      <a:r>
                        <a:rPr sz="2100" spc="15" dirty="0">
                          <a:latin typeface="Arial"/>
                          <a:cs typeface="Arial"/>
                        </a:rPr>
                        <a:t> </a:t>
                      </a:r>
                      <a:r>
                        <a:rPr sz="2100" dirty="0">
                          <a:latin typeface="Arial"/>
                          <a:cs typeface="Arial"/>
                        </a:rPr>
                        <a:t>của</a:t>
                      </a:r>
                      <a:r>
                        <a:rPr sz="2100" spc="10" dirty="0">
                          <a:latin typeface="Arial"/>
                          <a:cs typeface="Arial"/>
                        </a:rPr>
                        <a:t> </a:t>
                      </a:r>
                      <a:r>
                        <a:rPr sz="2100" spc="-170" dirty="0">
                          <a:latin typeface="Arial"/>
                          <a:cs typeface="Arial"/>
                        </a:rPr>
                        <a:t>HS</a:t>
                      </a:r>
                      <a:r>
                        <a:rPr sz="2100" spc="30" dirty="0">
                          <a:latin typeface="Arial"/>
                          <a:cs typeface="Arial"/>
                        </a:rPr>
                        <a:t> </a:t>
                      </a:r>
                      <a:r>
                        <a:rPr sz="2100" dirty="0">
                          <a:latin typeface="Arial"/>
                          <a:cs typeface="Arial"/>
                        </a:rPr>
                        <a:t>so</a:t>
                      </a:r>
                      <a:r>
                        <a:rPr sz="2100" spc="15" dirty="0">
                          <a:latin typeface="Arial"/>
                          <a:cs typeface="Arial"/>
                        </a:rPr>
                        <a:t> </a:t>
                      </a:r>
                      <a:r>
                        <a:rPr sz="2100" dirty="0">
                          <a:latin typeface="Arial"/>
                          <a:cs typeface="Arial"/>
                        </a:rPr>
                        <a:t>với</a:t>
                      </a:r>
                      <a:r>
                        <a:rPr sz="2100" spc="25" dirty="0">
                          <a:latin typeface="Arial"/>
                          <a:cs typeface="Arial"/>
                        </a:rPr>
                        <a:t> </a:t>
                      </a:r>
                      <a:r>
                        <a:rPr sz="2100" spc="-40" dirty="0">
                          <a:latin typeface="Arial"/>
                          <a:cs typeface="Arial"/>
                        </a:rPr>
                        <a:t>các</a:t>
                      </a:r>
                      <a:r>
                        <a:rPr sz="2100" spc="30" dirty="0">
                          <a:latin typeface="Arial"/>
                          <a:cs typeface="Arial"/>
                        </a:rPr>
                        <a:t> </a:t>
                      </a:r>
                      <a:r>
                        <a:rPr sz="2100" dirty="0">
                          <a:latin typeface="Arial"/>
                          <a:cs typeface="Arial"/>
                        </a:rPr>
                        <a:t>tiêu</a:t>
                      </a:r>
                      <a:r>
                        <a:rPr sz="2100" spc="15" dirty="0">
                          <a:latin typeface="Arial"/>
                          <a:cs typeface="Arial"/>
                        </a:rPr>
                        <a:t> </a:t>
                      </a:r>
                      <a:r>
                        <a:rPr sz="2100" dirty="0">
                          <a:latin typeface="Arial"/>
                          <a:cs typeface="Arial"/>
                        </a:rPr>
                        <a:t>chí/tiêu</a:t>
                      </a:r>
                      <a:r>
                        <a:rPr sz="2100" spc="15" dirty="0">
                          <a:latin typeface="Arial"/>
                          <a:cs typeface="Arial"/>
                        </a:rPr>
                        <a:t> </a:t>
                      </a:r>
                      <a:r>
                        <a:rPr sz="2100" spc="-10" dirty="0">
                          <a:latin typeface="Arial"/>
                          <a:cs typeface="Arial"/>
                        </a:rPr>
                        <a:t>chuẩn </a:t>
                      </a:r>
                      <a:r>
                        <a:rPr sz="2100" dirty="0">
                          <a:latin typeface="Arial"/>
                          <a:cs typeface="Arial"/>
                        </a:rPr>
                        <a:t>đã</a:t>
                      </a:r>
                      <a:r>
                        <a:rPr sz="2100" spc="55" dirty="0">
                          <a:latin typeface="Arial"/>
                          <a:cs typeface="Arial"/>
                        </a:rPr>
                        <a:t> </a:t>
                      </a:r>
                      <a:r>
                        <a:rPr sz="2100" dirty="0">
                          <a:latin typeface="Arial"/>
                          <a:cs typeface="Arial"/>
                        </a:rPr>
                        <a:t>xác</a:t>
                      </a:r>
                      <a:r>
                        <a:rPr sz="2100" spc="75" dirty="0">
                          <a:latin typeface="Arial"/>
                          <a:cs typeface="Arial"/>
                        </a:rPr>
                        <a:t> </a:t>
                      </a:r>
                      <a:r>
                        <a:rPr sz="2100" dirty="0">
                          <a:latin typeface="Arial"/>
                          <a:cs typeface="Arial"/>
                        </a:rPr>
                        <a:t>định</a:t>
                      </a:r>
                      <a:r>
                        <a:rPr sz="2100" spc="80" dirty="0">
                          <a:latin typeface="Arial"/>
                          <a:cs typeface="Arial"/>
                        </a:rPr>
                        <a:t> </a:t>
                      </a:r>
                      <a:r>
                        <a:rPr sz="2100" dirty="0">
                          <a:latin typeface="Arial"/>
                          <a:cs typeface="Arial"/>
                        </a:rPr>
                        <a:t>trước</a:t>
                      </a:r>
                      <a:r>
                        <a:rPr sz="2100" spc="70" dirty="0">
                          <a:latin typeface="Arial"/>
                          <a:cs typeface="Arial"/>
                        </a:rPr>
                        <a:t> </a:t>
                      </a:r>
                      <a:r>
                        <a:rPr sz="2100" dirty="0">
                          <a:latin typeface="Arial"/>
                          <a:cs typeface="Arial"/>
                        </a:rPr>
                        <a:t>để</a:t>
                      </a:r>
                      <a:r>
                        <a:rPr sz="2100" spc="90" dirty="0">
                          <a:latin typeface="Arial"/>
                          <a:cs typeface="Arial"/>
                        </a:rPr>
                        <a:t> </a:t>
                      </a:r>
                      <a:r>
                        <a:rPr sz="2100" dirty="0">
                          <a:latin typeface="Arial"/>
                          <a:cs typeface="Arial"/>
                        </a:rPr>
                        <a:t>cung</a:t>
                      </a:r>
                      <a:r>
                        <a:rPr sz="2100" spc="80" dirty="0">
                          <a:latin typeface="Arial"/>
                          <a:cs typeface="Arial"/>
                        </a:rPr>
                        <a:t> </a:t>
                      </a:r>
                      <a:r>
                        <a:rPr sz="2100" dirty="0">
                          <a:latin typeface="Arial"/>
                          <a:cs typeface="Arial"/>
                        </a:rPr>
                        <a:t>cấp</a:t>
                      </a:r>
                      <a:r>
                        <a:rPr sz="2100" spc="55" dirty="0">
                          <a:latin typeface="Arial"/>
                          <a:cs typeface="Arial"/>
                        </a:rPr>
                        <a:t> </a:t>
                      </a:r>
                      <a:r>
                        <a:rPr sz="2100" dirty="0">
                          <a:latin typeface="Arial"/>
                          <a:cs typeface="Arial"/>
                        </a:rPr>
                        <a:t>phản</a:t>
                      </a:r>
                      <a:r>
                        <a:rPr sz="2100" spc="85" dirty="0">
                          <a:latin typeface="Arial"/>
                          <a:cs typeface="Arial"/>
                        </a:rPr>
                        <a:t> </a:t>
                      </a:r>
                      <a:r>
                        <a:rPr sz="2100" spc="-25" dirty="0">
                          <a:latin typeface="Arial"/>
                          <a:cs typeface="Arial"/>
                        </a:rPr>
                        <a:t>hồi </a:t>
                      </a:r>
                      <a:r>
                        <a:rPr sz="2100" spc="-50" dirty="0">
                          <a:latin typeface="Arial"/>
                          <a:cs typeface="Arial"/>
                        </a:rPr>
                        <a:t>và</a:t>
                      </a:r>
                      <a:r>
                        <a:rPr sz="2100" spc="-25" dirty="0">
                          <a:latin typeface="Arial"/>
                          <a:cs typeface="Arial"/>
                        </a:rPr>
                        <a:t> </a:t>
                      </a:r>
                      <a:r>
                        <a:rPr sz="2100" dirty="0">
                          <a:latin typeface="Arial"/>
                          <a:cs typeface="Arial"/>
                        </a:rPr>
                        <a:t>cải</a:t>
                      </a:r>
                      <a:r>
                        <a:rPr sz="2100" spc="-5" dirty="0">
                          <a:latin typeface="Arial"/>
                          <a:cs typeface="Arial"/>
                        </a:rPr>
                        <a:t> </a:t>
                      </a:r>
                      <a:r>
                        <a:rPr sz="2100" dirty="0">
                          <a:latin typeface="Arial"/>
                          <a:cs typeface="Arial"/>
                        </a:rPr>
                        <a:t>thiện</a:t>
                      </a:r>
                      <a:r>
                        <a:rPr sz="2100" spc="-20" dirty="0">
                          <a:latin typeface="Arial"/>
                          <a:cs typeface="Arial"/>
                        </a:rPr>
                        <a:t> </a:t>
                      </a:r>
                      <a:r>
                        <a:rPr sz="2100" dirty="0">
                          <a:latin typeface="Arial"/>
                          <a:cs typeface="Arial"/>
                        </a:rPr>
                        <a:t>hiệu</a:t>
                      </a:r>
                      <a:r>
                        <a:rPr sz="2100" spc="-15" dirty="0">
                          <a:latin typeface="Arial"/>
                          <a:cs typeface="Arial"/>
                        </a:rPr>
                        <a:t> </a:t>
                      </a:r>
                      <a:r>
                        <a:rPr sz="2100" spc="-20" dirty="0">
                          <a:latin typeface="Arial"/>
                          <a:cs typeface="Arial"/>
                        </a:rPr>
                        <a:t>suất</a:t>
                      </a:r>
                      <a:endParaRPr sz="2100">
                        <a:latin typeface="Arial"/>
                        <a:cs typeface="Arial"/>
                      </a:endParaRPr>
                    </a:p>
                  </a:txBody>
                  <a:tcPr marL="0" marR="0" marT="196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741680">
                <a:tc>
                  <a:txBody>
                    <a:bodyPr/>
                    <a:lstStyle/>
                    <a:p>
                      <a:pPr marL="59055">
                        <a:lnSpc>
                          <a:spcPct val="100000"/>
                        </a:lnSpc>
                        <a:spcBef>
                          <a:spcPts val="190"/>
                        </a:spcBef>
                      </a:pPr>
                      <a:r>
                        <a:rPr sz="2100" dirty="0">
                          <a:latin typeface="Arial"/>
                          <a:cs typeface="Arial"/>
                        </a:rPr>
                        <a:t>Kiến</a:t>
                      </a:r>
                      <a:r>
                        <a:rPr sz="2100" spc="50" dirty="0">
                          <a:latin typeface="Arial"/>
                          <a:cs typeface="Arial"/>
                        </a:rPr>
                        <a:t> </a:t>
                      </a:r>
                      <a:r>
                        <a:rPr sz="2100" dirty="0">
                          <a:latin typeface="Arial"/>
                          <a:cs typeface="Arial"/>
                        </a:rPr>
                        <a:t>thức</a:t>
                      </a:r>
                      <a:r>
                        <a:rPr sz="2100" spc="60" dirty="0">
                          <a:latin typeface="Arial"/>
                          <a:cs typeface="Arial"/>
                        </a:rPr>
                        <a:t> </a:t>
                      </a:r>
                      <a:r>
                        <a:rPr sz="2100" dirty="0">
                          <a:latin typeface="Arial"/>
                          <a:cs typeface="Arial"/>
                        </a:rPr>
                        <a:t>và</a:t>
                      </a:r>
                      <a:r>
                        <a:rPr sz="2100" spc="70" dirty="0">
                          <a:latin typeface="Arial"/>
                          <a:cs typeface="Arial"/>
                        </a:rPr>
                        <a:t> </a:t>
                      </a:r>
                      <a:r>
                        <a:rPr sz="2100" dirty="0">
                          <a:latin typeface="Arial"/>
                          <a:cs typeface="Arial"/>
                        </a:rPr>
                        <a:t>khả</a:t>
                      </a:r>
                      <a:r>
                        <a:rPr sz="2100" spc="65" dirty="0">
                          <a:latin typeface="Arial"/>
                          <a:cs typeface="Arial"/>
                        </a:rPr>
                        <a:t> </a:t>
                      </a:r>
                      <a:r>
                        <a:rPr sz="2100" dirty="0">
                          <a:latin typeface="Arial"/>
                          <a:cs typeface="Arial"/>
                        </a:rPr>
                        <a:t>năng</a:t>
                      </a:r>
                      <a:r>
                        <a:rPr sz="2100" spc="65" dirty="0">
                          <a:latin typeface="Arial"/>
                          <a:cs typeface="Arial"/>
                        </a:rPr>
                        <a:t> </a:t>
                      </a:r>
                      <a:r>
                        <a:rPr sz="2100" dirty="0">
                          <a:latin typeface="Arial"/>
                          <a:cs typeface="Arial"/>
                        </a:rPr>
                        <a:t>nhớ</a:t>
                      </a:r>
                      <a:r>
                        <a:rPr sz="2100" spc="75" dirty="0">
                          <a:latin typeface="Arial"/>
                          <a:cs typeface="Arial"/>
                        </a:rPr>
                        <a:t> </a:t>
                      </a:r>
                      <a:r>
                        <a:rPr sz="2100" dirty="0">
                          <a:latin typeface="Arial"/>
                          <a:cs typeface="Arial"/>
                        </a:rPr>
                        <a:t>lại</a:t>
                      </a:r>
                      <a:r>
                        <a:rPr sz="2100" spc="60" dirty="0">
                          <a:latin typeface="Arial"/>
                          <a:cs typeface="Arial"/>
                        </a:rPr>
                        <a:t> </a:t>
                      </a:r>
                      <a:r>
                        <a:rPr sz="2100" dirty="0">
                          <a:latin typeface="Arial"/>
                          <a:cs typeface="Arial"/>
                        </a:rPr>
                        <a:t>nội</a:t>
                      </a:r>
                      <a:r>
                        <a:rPr sz="2100" spc="60" dirty="0">
                          <a:latin typeface="Arial"/>
                          <a:cs typeface="Arial"/>
                        </a:rPr>
                        <a:t> </a:t>
                      </a:r>
                      <a:r>
                        <a:rPr sz="2100" spc="-10" dirty="0">
                          <a:latin typeface="Arial"/>
                          <a:cs typeface="Arial"/>
                        </a:rPr>
                        <a:t>dung,</a:t>
                      </a:r>
                      <a:endParaRPr sz="2100">
                        <a:latin typeface="Arial"/>
                        <a:cs typeface="Arial"/>
                      </a:endParaRPr>
                    </a:p>
                    <a:p>
                      <a:pPr marL="59055">
                        <a:lnSpc>
                          <a:spcPts val="2515"/>
                        </a:lnSpc>
                        <a:spcBef>
                          <a:spcPts val="515"/>
                        </a:spcBef>
                      </a:pPr>
                      <a:r>
                        <a:rPr sz="2100" spc="55" dirty="0">
                          <a:latin typeface="Arial"/>
                          <a:cs typeface="Arial"/>
                        </a:rPr>
                        <a:t>bị</a:t>
                      </a:r>
                      <a:r>
                        <a:rPr sz="2100" spc="5" dirty="0">
                          <a:latin typeface="Arial"/>
                          <a:cs typeface="Arial"/>
                        </a:rPr>
                        <a:t> </a:t>
                      </a:r>
                      <a:r>
                        <a:rPr sz="2100" dirty="0">
                          <a:latin typeface="Arial"/>
                          <a:cs typeface="Arial"/>
                        </a:rPr>
                        <a:t>căng</a:t>
                      </a:r>
                      <a:r>
                        <a:rPr sz="2100" spc="15" dirty="0">
                          <a:latin typeface="Arial"/>
                          <a:cs typeface="Arial"/>
                        </a:rPr>
                        <a:t> </a:t>
                      </a:r>
                      <a:r>
                        <a:rPr sz="2100" dirty="0">
                          <a:latin typeface="Arial"/>
                          <a:cs typeface="Arial"/>
                        </a:rPr>
                        <a:t>thẳng</a:t>
                      </a:r>
                      <a:r>
                        <a:rPr sz="2100" spc="30" dirty="0">
                          <a:latin typeface="Arial"/>
                          <a:cs typeface="Arial"/>
                        </a:rPr>
                        <a:t> </a:t>
                      </a:r>
                      <a:r>
                        <a:rPr sz="2100" dirty="0">
                          <a:latin typeface="Arial"/>
                          <a:cs typeface="Arial"/>
                        </a:rPr>
                        <a:t>nặng</a:t>
                      </a:r>
                      <a:r>
                        <a:rPr sz="2100" spc="15" dirty="0">
                          <a:latin typeface="Arial"/>
                          <a:cs typeface="Arial"/>
                        </a:rPr>
                        <a:t> </a:t>
                      </a:r>
                      <a:r>
                        <a:rPr sz="2100" spc="-25" dirty="0">
                          <a:latin typeface="Arial"/>
                          <a:cs typeface="Arial"/>
                        </a:rPr>
                        <a:t>nề.</a:t>
                      </a:r>
                      <a:endParaRPr sz="2100">
                        <a:latin typeface="Arial"/>
                        <a:cs typeface="Arial"/>
                      </a:endParaRPr>
                    </a:p>
                  </a:txBody>
                  <a:tcPr marL="0" marR="0" marT="241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9055">
                        <a:lnSpc>
                          <a:spcPct val="100000"/>
                        </a:lnSpc>
                        <a:spcBef>
                          <a:spcPts val="1714"/>
                        </a:spcBef>
                      </a:pPr>
                      <a:r>
                        <a:rPr sz="2100" spc="-110" dirty="0">
                          <a:latin typeface="Arial"/>
                          <a:cs typeface="Arial"/>
                        </a:rPr>
                        <a:t>ĐG</a:t>
                      </a:r>
                      <a:r>
                        <a:rPr sz="2100" spc="15" dirty="0">
                          <a:latin typeface="Arial"/>
                          <a:cs typeface="Arial"/>
                        </a:rPr>
                        <a:t> </a:t>
                      </a:r>
                      <a:r>
                        <a:rPr sz="2100" dirty="0">
                          <a:latin typeface="Arial"/>
                          <a:cs typeface="Arial"/>
                        </a:rPr>
                        <a:t>trải</a:t>
                      </a:r>
                      <a:r>
                        <a:rPr sz="2100" spc="25" dirty="0">
                          <a:latin typeface="Arial"/>
                          <a:cs typeface="Arial"/>
                        </a:rPr>
                        <a:t> </a:t>
                      </a:r>
                      <a:r>
                        <a:rPr sz="2100" dirty="0">
                          <a:latin typeface="Arial"/>
                          <a:cs typeface="Arial"/>
                        </a:rPr>
                        <a:t>dài</a:t>
                      </a:r>
                      <a:r>
                        <a:rPr sz="2100" spc="30" dirty="0">
                          <a:latin typeface="Arial"/>
                          <a:cs typeface="Arial"/>
                        </a:rPr>
                        <a:t> </a:t>
                      </a:r>
                      <a:r>
                        <a:rPr sz="2100" spc="-50" dirty="0">
                          <a:latin typeface="Arial"/>
                          <a:cs typeface="Arial"/>
                        </a:rPr>
                        <a:t>cả</a:t>
                      </a:r>
                      <a:r>
                        <a:rPr sz="2100" spc="10" dirty="0">
                          <a:latin typeface="Arial"/>
                          <a:cs typeface="Arial"/>
                        </a:rPr>
                        <a:t> </a:t>
                      </a:r>
                      <a:r>
                        <a:rPr sz="2100" spc="50" dirty="0">
                          <a:latin typeface="Arial"/>
                          <a:cs typeface="Arial"/>
                        </a:rPr>
                        <a:t>trong</a:t>
                      </a:r>
                      <a:r>
                        <a:rPr sz="2100" spc="15" dirty="0">
                          <a:latin typeface="Arial"/>
                          <a:cs typeface="Arial"/>
                        </a:rPr>
                        <a:t> </a:t>
                      </a:r>
                      <a:r>
                        <a:rPr sz="2100" dirty="0">
                          <a:latin typeface="Arial"/>
                          <a:cs typeface="Arial"/>
                        </a:rPr>
                        <a:t>quá</a:t>
                      </a:r>
                      <a:r>
                        <a:rPr sz="2100" spc="10" dirty="0">
                          <a:latin typeface="Arial"/>
                          <a:cs typeface="Arial"/>
                        </a:rPr>
                        <a:t> </a:t>
                      </a:r>
                      <a:r>
                        <a:rPr sz="2100" dirty="0">
                          <a:latin typeface="Arial"/>
                          <a:cs typeface="Arial"/>
                        </a:rPr>
                        <a:t>trình</a:t>
                      </a:r>
                      <a:r>
                        <a:rPr sz="2100" spc="15" dirty="0">
                          <a:latin typeface="Arial"/>
                          <a:cs typeface="Arial"/>
                        </a:rPr>
                        <a:t> </a:t>
                      </a:r>
                      <a:r>
                        <a:rPr sz="2100" spc="-25" dirty="0">
                          <a:latin typeface="Arial"/>
                          <a:cs typeface="Arial"/>
                        </a:rPr>
                        <a:t>học</a:t>
                      </a:r>
                      <a:endParaRPr sz="2100" dirty="0">
                        <a:latin typeface="Arial"/>
                        <a:cs typeface="Arial"/>
                      </a:endParaRPr>
                    </a:p>
                  </a:txBody>
                  <a:tcPr marL="0" marR="0" marT="2178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3700" y="330708"/>
            <a:ext cx="9384702" cy="729237"/>
          </a:xfrm>
          <a:prstGeom prst="rect">
            <a:avLst/>
          </a:prstGeom>
        </p:spPr>
        <p:txBody>
          <a:bodyPr vert="horz" wrap="square" lIns="0" tIns="56640" rIns="0" bIns="0" rtlCol="0">
            <a:spAutoFit/>
          </a:bodyPr>
          <a:lstStyle/>
          <a:p>
            <a:pPr marR="38734" algn="ctr">
              <a:spcBef>
                <a:spcPts val="110"/>
              </a:spcBef>
            </a:pPr>
            <a:r>
              <a:rPr spc="60" dirty="0"/>
              <a:t>MỘT</a:t>
            </a:r>
            <a:r>
              <a:rPr spc="-35" dirty="0"/>
              <a:t> </a:t>
            </a:r>
            <a:r>
              <a:rPr spc="-135" dirty="0"/>
              <a:t>SỐ</a:t>
            </a:r>
            <a:r>
              <a:rPr spc="-15" dirty="0"/>
              <a:t> </a:t>
            </a:r>
            <a:r>
              <a:rPr spc="-40" dirty="0"/>
              <a:t>NGUYÊN</a:t>
            </a:r>
            <a:r>
              <a:rPr spc="-45" dirty="0"/>
              <a:t> </a:t>
            </a:r>
            <a:r>
              <a:rPr spc="-114" dirty="0"/>
              <a:t>TẮC</a:t>
            </a:r>
            <a:r>
              <a:rPr spc="-30" dirty="0"/>
              <a:t> </a:t>
            </a:r>
            <a:r>
              <a:rPr dirty="0"/>
              <a:t>KHI</a:t>
            </a:r>
            <a:r>
              <a:rPr spc="-35" dirty="0"/>
              <a:t> </a:t>
            </a:r>
            <a:r>
              <a:rPr spc="50" dirty="0"/>
              <a:t>ĐÁNH</a:t>
            </a:r>
            <a:r>
              <a:rPr spc="-35" dirty="0"/>
              <a:t> </a:t>
            </a:r>
            <a:r>
              <a:rPr spc="-25" dirty="0"/>
              <a:t>GIÁ</a:t>
            </a:r>
          </a:p>
        </p:txBody>
      </p:sp>
      <p:sp>
        <p:nvSpPr>
          <p:cNvPr id="4" name="object 4"/>
          <p:cNvSpPr txBox="1">
            <a:spLocks noGrp="1"/>
          </p:cNvSpPr>
          <p:nvPr>
            <p:ph type="sldNum" sz="quarter" idx="12"/>
          </p:nvPr>
        </p:nvSpPr>
        <p:spPr>
          <a:xfrm>
            <a:off x="9218996" y="5928460"/>
            <a:ext cx="321339" cy="469912"/>
          </a:xfrm>
          <a:prstGeom prst="rect">
            <a:avLst/>
          </a:prstGeom>
        </p:spPr>
        <p:txBody>
          <a:bodyPr vert="horz" wrap="square" lIns="0" tIns="229147" rIns="0" bIns="0" rtlCol="0">
            <a:spAutoFit/>
          </a:bodyPr>
          <a:lstStyle/>
          <a:p>
            <a:pPr marL="38099">
              <a:spcBef>
                <a:spcPts val="259"/>
              </a:spcBef>
            </a:pPr>
            <a:fld id="{81D60167-4931-47E6-BA6A-407CBD079E47}" type="slidenum">
              <a:rPr sz="1550" spc="-25" dirty="0"/>
              <a:pPr marL="38099">
                <a:spcBef>
                  <a:spcPts val="259"/>
                </a:spcBef>
              </a:pPr>
              <a:t>9</a:t>
            </a:fld>
            <a:endParaRPr sz="1550"/>
          </a:p>
        </p:txBody>
      </p:sp>
      <p:sp>
        <p:nvSpPr>
          <p:cNvPr id="3" name="object 3"/>
          <p:cNvSpPr txBox="1"/>
          <p:nvPr/>
        </p:nvSpPr>
        <p:spPr>
          <a:xfrm>
            <a:off x="241299" y="1083543"/>
            <a:ext cx="9537103" cy="6004721"/>
          </a:xfrm>
          <a:prstGeom prst="rect">
            <a:avLst/>
          </a:prstGeom>
        </p:spPr>
        <p:txBody>
          <a:bodyPr vert="horz" wrap="square" lIns="0" tIns="124460" rIns="0" bIns="0" rtlCol="0">
            <a:spAutoFit/>
          </a:bodyPr>
          <a:lstStyle/>
          <a:p>
            <a:pPr marL="245739" indent="-233039" algn="just">
              <a:spcBef>
                <a:spcPts val="980"/>
              </a:spcBef>
              <a:buFont typeface="Arial"/>
              <a:buChar char="•"/>
              <a:tabLst>
                <a:tab pos="245739" algn="l"/>
              </a:tabLst>
            </a:pPr>
            <a:r>
              <a:rPr sz="2250" b="1" dirty="0">
                <a:latin typeface="Times New Roman" panose="02020603050405020304" pitchFamily="18" charset="0"/>
                <a:cs typeface="Times New Roman" panose="02020603050405020304" pitchFamily="18" charset="0"/>
              </a:rPr>
              <a:t>Độ</a:t>
            </a:r>
            <a:r>
              <a:rPr sz="2250" b="1" spc="20" dirty="0">
                <a:latin typeface="Times New Roman" panose="02020603050405020304" pitchFamily="18" charset="0"/>
                <a:cs typeface="Times New Roman" panose="02020603050405020304" pitchFamily="18" charset="0"/>
              </a:rPr>
              <a:t> </a:t>
            </a:r>
            <a:r>
              <a:rPr sz="2250" b="1" dirty="0">
                <a:latin typeface="Times New Roman" panose="02020603050405020304" pitchFamily="18" charset="0"/>
                <a:cs typeface="Times New Roman" panose="02020603050405020304" pitchFamily="18" charset="0"/>
              </a:rPr>
              <a:t>giá</a:t>
            </a:r>
            <a:r>
              <a:rPr sz="2250" b="1" spc="30" dirty="0">
                <a:latin typeface="Times New Roman" panose="02020603050405020304" pitchFamily="18" charset="0"/>
                <a:cs typeface="Times New Roman" panose="02020603050405020304" pitchFamily="18" charset="0"/>
              </a:rPr>
              <a:t> </a:t>
            </a:r>
            <a:r>
              <a:rPr sz="2250" b="1" dirty="0">
                <a:latin typeface="Times New Roman" panose="02020603050405020304" pitchFamily="18" charset="0"/>
                <a:cs typeface="Times New Roman" panose="02020603050405020304" pitchFamily="18" charset="0"/>
              </a:rPr>
              <a:t>trị</a:t>
            </a:r>
            <a:r>
              <a:rPr sz="2250" dirty="0">
                <a:latin typeface="Times New Roman" panose="02020603050405020304" pitchFamily="18" charset="0"/>
                <a:cs typeface="Times New Roman" panose="02020603050405020304" pitchFamily="18" charset="0"/>
              </a:rPr>
              <a:t>:</a:t>
            </a:r>
            <a:r>
              <a:rPr sz="2250" spc="-5" dirty="0">
                <a:latin typeface="Times New Roman" panose="02020603050405020304" pitchFamily="18" charset="0"/>
                <a:cs typeface="Times New Roman" panose="02020603050405020304" pitchFamily="18" charset="0"/>
              </a:rPr>
              <a:t> </a:t>
            </a:r>
            <a:r>
              <a:rPr sz="2250" spc="105" dirty="0">
                <a:latin typeface="Times New Roman" panose="02020603050405020304" pitchFamily="18" charset="0"/>
                <a:cs typeface="Times New Roman" panose="02020603050405020304" pitchFamily="18" charset="0"/>
              </a:rPr>
              <a:t>Một</a:t>
            </a:r>
            <a:r>
              <a:rPr sz="2250" spc="5" dirty="0">
                <a:latin typeface="Times New Roman" panose="02020603050405020304" pitchFamily="18" charset="0"/>
                <a:cs typeface="Times New Roman" panose="02020603050405020304" pitchFamily="18" charset="0"/>
              </a:rPr>
              <a:t> </a:t>
            </a:r>
            <a:r>
              <a:rPr sz="2250" spc="-65" dirty="0">
                <a:latin typeface="Times New Roman" panose="02020603050405020304" pitchFamily="18" charset="0"/>
                <a:cs typeface="Times New Roman" panose="02020603050405020304" pitchFamily="18" charset="0"/>
              </a:rPr>
              <a:t>ĐG</a:t>
            </a:r>
            <a:r>
              <a:rPr sz="2250" spc="1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có</a:t>
            </a:r>
            <a:r>
              <a:rPr sz="2250" spc="-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giá</a:t>
            </a:r>
            <a:r>
              <a:rPr sz="2250" spc="30" dirty="0">
                <a:latin typeface="Times New Roman" panose="02020603050405020304" pitchFamily="18" charset="0"/>
                <a:cs typeface="Times New Roman" panose="02020603050405020304" pitchFamily="18" charset="0"/>
              </a:rPr>
              <a:t> </a:t>
            </a:r>
            <a:r>
              <a:rPr sz="2250" spc="65" dirty="0">
                <a:latin typeface="Times New Roman" panose="02020603050405020304" pitchFamily="18" charset="0"/>
                <a:cs typeface="Times New Roman" panose="02020603050405020304" pitchFamily="18" charset="0"/>
              </a:rPr>
              <a:t>trị</a:t>
            </a:r>
            <a:r>
              <a:rPr sz="2250" spc="-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khi</a:t>
            </a:r>
            <a:r>
              <a:rPr sz="2250" spc="2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nó</a:t>
            </a:r>
            <a:r>
              <a:rPr sz="2250" spc="1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thực</a:t>
            </a:r>
            <a:r>
              <a:rPr sz="2250" spc="-20" dirty="0">
                <a:latin typeface="Times New Roman" panose="02020603050405020304" pitchFamily="18" charset="0"/>
                <a:cs typeface="Times New Roman" panose="02020603050405020304" pitchFamily="18" charset="0"/>
              </a:rPr>
              <a:t> </a:t>
            </a:r>
            <a:r>
              <a:rPr sz="2250" spc="-135" dirty="0">
                <a:latin typeface="Times New Roman" panose="02020603050405020304" pitchFamily="18" charset="0"/>
                <a:cs typeface="Times New Roman" panose="02020603050405020304" pitchFamily="18" charset="0"/>
              </a:rPr>
              <a:t>sự</a:t>
            </a:r>
            <a:r>
              <a:rPr sz="2250" spc="10" dirty="0">
                <a:latin typeface="Times New Roman" panose="02020603050405020304" pitchFamily="18" charset="0"/>
                <a:cs typeface="Times New Roman" panose="02020603050405020304" pitchFamily="18" charset="0"/>
              </a:rPr>
              <a:t> </a:t>
            </a:r>
            <a:r>
              <a:rPr sz="2250" spc="-90" dirty="0">
                <a:latin typeface="Times New Roman" panose="02020603050405020304" pitchFamily="18" charset="0"/>
                <a:cs typeface="Times New Roman" panose="02020603050405020304" pitchFamily="18" charset="0"/>
              </a:rPr>
              <a:t>ĐG</a:t>
            </a:r>
            <a:r>
              <a:rPr sz="2250" spc="-5" dirty="0">
                <a:latin typeface="Times New Roman" panose="02020603050405020304" pitchFamily="18" charset="0"/>
                <a:cs typeface="Times New Roman" panose="02020603050405020304" pitchFamily="18" charset="0"/>
              </a:rPr>
              <a:t> </a:t>
            </a:r>
            <a:r>
              <a:rPr sz="2250" spc="-50" dirty="0">
                <a:latin typeface="Times New Roman" panose="02020603050405020304" pitchFamily="18" charset="0"/>
                <a:cs typeface="Times New Roman" panose="02020603050405020304" pitchFamily="18" charset="0"/>
              </a:rPr>
              <a:t>được</a:t>
            </a:r>
            <a:r>
              <a:rPr sz="2250" spc="-2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những</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gì</a:t>
            </a:r>
            <a:r>
              <a:rPr sz="2250" spc="2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đặt</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ra</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(đo</a:t>
            </a:r>
            <a:r>
              <a:rPr sz="2250" spc="5" dirty="0">
                <a:latin typeface="Times New Roman" panose="02020603050405020304" pitchFamily="18" charset="0"/>
                <a:cs typeface="Times New Roman" panose="02020603050405020304" pitchFamily="18" charset="0"/>
              </a:rPr>
              <a:t> </a:t>
            </a:r>
            <a:r>
              <a:rPr sz="2250" spc="-10" dirty="0">
                <a:latin typeface="Times New Roman" panose="02020603050405020304" pitchFamily="18" charset="0"/>
                <a:cs typeface="Times New Roman" panose="02020603050405020304" pitchFamily="18" charset="0"/>
              </a:rPr>
              <a:t>lường).</a:t>
            </a:r>
            <a:endParaRPr sz="2250" dirty="0">
              <a:latin typeface="Times New Roman" panose="02020603050405020304" pitchFamily="18" charset="0"/>
              <a:cs typeface="Times New Roman" panose="02020603050405020304" pitchFamily="18" charset="0"/>
            </a:endParaRPr>
          </a:p>
          <a:p>
            <a:pPr marL="245739" marR="6350" indent="-233673" algn="just">
              <a:lnSpc>
                <a:spcPct val="115300"/>
              </a:lnSpc>
              <a:spcBef>
                <a:spcPts val="540"/>
              </a:spcBef>
              <a:buFont typeface="Arial"/>
              <a:buChar char="•"/>
              <a:tabLst>
                <a:tab pos="245739" algn="l"/>
              </a:tabLst>
            </a:pPr>
            <a:r>
              <a:rPr sz="2250" b="1" dirty="0">
                <a:latin typeface="Times New Roman" panose="02020603050405020304" pitchFamily="18" charset="0"/>
                <a:cs typeface="Times New Roman" panose="02020603050405020304" pitchFamily="18" charset="0"/>
              </a:rPr>
              <a:t>Độ</a:t>
            </a:r>
            <a:r>
              <a:rPr sz="2250" b="1" spc="40" dirty="0">
                <a:latin typeface="Times New Roman" panose="02020603050405020304" pitchFamily="18" charset="0"/>
                <a:cs typeface="Times New Roman" panose="02020603050405020304" pitchFamily="18" charset="0"/>
              </a:rPr>
              <a:t> </a:t>
            </a:r>
            <a:r>
              <a:rPr sz="2250" b="1" dirty="0">
                <a:latin typeface="Times New Roman" panose="02020603050405020304" pitchFamily="18" charset="0"/>
                <a:cs typeface="Times New Roman" panose="02020603050405020304" pitchFamily="18" charset="0"/>
              </a:rPr>
              <a:t>tin</a:t>
            </a:r>
            <a:r>
              <a:rPr sz="2250" b="1" spc="60" dirty="0">
                <a:latin typeface="Times New Roman" panose="02020603050405020304" pitchFamily="18" charset="0"/>
                <a:cs typeface="Times New Roman" panose="02020603050405020304" pitchFamily="18" charset="0"/>
              </a:rPr>
              <a:t> </a:t>
            </a:r>
            <a:r>
              <a:rPr sz="2250" b="1" spc="-45" dirty="0">
                <a:latin typeface="Times New Roman" panose="02020603050405020304" pitchFamily="18" charset="0"/>
                <a:cs typeface="Times New Roman" panose="02020603050405020304" pitchFamily="18" charset="0"/>
              </a:rPr>
              <a:t>cậy</a:t>
            </a:r>
            <a:r>
              <a:rPr sz="2250" spc="-45" dirty="0">
                <a:latin typeface="Times New Roman" panose="02020603050405020304" pitchFamily="18" charset="0"/>
                <a:cs typeface="Times New Roman" panose="02020603050405020304" pitchFamily="18" charset="0"/>
              </a:rPr>
              <a:t>:</a:t>
            </a:r>
            <a:r>
              <a:rPr sz="2250" spc="5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Việc</a:t>
            </a:r>
            <a:r>
              <a:rPr sz="2250" spc="8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ĐG</a:t>
            </a:r>
            <a:r>
              <a:rPr sz="2250" spc="5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tạo</a:t>
            </a:r>
            <a:r>
              <a:rPr sz="2250" spc="7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ra</a:t>
            </a:r>
            <a:r>
              <a:rPr sz="2250" spc="6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kết</a:t>
            </a:r>
            <a:r>
              <a:rPr sz="2250" spc="7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quả</a:t>
            </a:r>
            <a:r>
              <a:rPr sz="2250" spc="65" dirty="0">
                <a:latin typeface="Times New Roman" panose="02020603050405020304" pitchFamily="18" charset="0"/>
                <a:cs typeface="Times New Roman" panose="02020603050405020304" pitchFamily="18" charset="0"/>
              </a:rPr>
              <a:t> </a:t>
            </a:r>
            <a:r>
              <a:rPr sz="2250" spc="50" dirty="0">
                <a:latin typeface="Times New Roman" panose="02020603050405020304" pitchFamily="18" charset="0"/>
                <a:cs typeface="Times New Roman" panose="02020603050405020304" pitchFamily="18" charset="0"/>
              </a:rPr>
              <a:t>giống</a:t>
            </a:r>
            <a:r>
              <a:rPr sz="2250" spc="7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nhau</a:t>
            </a:r>
            <a:r>
              <a:rPr sz="2250" spc="70" dirty="0">
                <a:latin typeface="Times New Roman" panose="02020603050405020304" pitchFamily="18" charset="0"/>
                <a:cs typeface="Times New Roman" panose="02020603050405020304" pitchFamily="18" charset="0"/>
              </a:rPr>
              <a:t> </a:t>
            </a:r>
            <a:r>
              <a:rPr sz="2250" spc="55" dirty="0">
                <a:latin typeface="Times New Roman" panose="02020603050405020304" pitchFamily="18" charset="0"/>
                <a:cs typeface="Times New Roman" panose="02020603050405020304" pitchFamily="18" charset="0"/>
              </a:rPr>
              <a:t>trong</a:t>
            </a:r>
            <a:r>
              <a:rPr sz="2250" spc="8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những</a:t>
            </a:r>
            <a:r>
              <a:rPr sz="2250" spc="8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trường</a:t>
            </a:r>
            <a:r>
              <a:rPr sz="2250" spc="7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hợp</a:t>
            </a:r>
            <a:r>
              <a:rPr sz="2250" spc="6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khác</a:t>
            </a:r>
            <a:r>
              <a:rPr sz="2250" spc="6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nhau</a:t>
            </a:r>
            <a:r>
              <a:rPr sz="2250" spc="75" dirty="0">
                <a:latin typeface="Times New Roman" panose="02020603050405020304" pitchFamily="18" charset="0"/>
                <a:cs typeface="Times New Roman" panose="02020603050405020304" pitchFamily="18" charset="0"/>
              </a:rPr>
              <a:t> </a:t>
            </a:r>
            <a:r>
              <a:rPr sz="2250" spc="-25" dirty="0">
                <a:latin typeface="Times New Roman" panose="02020603050405020304" pitchFamily="18" charset="0"/>
                <a:cs typeface="Times New Roman" panose="02020603050405020304" pitchFamily="18" charset="0"/>
              </a:rPr>
              <a:t>và </a:t>
            </a:r>
            <a:r>
              <a:rPr sz="2250" dirty="0">
                <a:latin typeface="Times New Roman" panose="02020603050405020304" pitchFamily="18" charset="0"/>
                <a:cs typeface="Times New Roman" panose="02020603050405020304" pitchFamily="18" charset="0"/>
              </a:rPr>
              <a:t>với</a:t>
            </a:r>
            <a:r>
              <a:rPr sz="2250" spc="-4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những</a:t>
            </a:r>
            <a:r>
              <a:rPr sz="2250" spc="-4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người</a:t>
            </a:r>
            <a:r>
              <a:rPr sz="2250" spc="-6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đánh</a:t>
            </a:r>
            <a:r>
              <a:rPr sz="2250" spc="-4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giá</a:t>
            </a:r>
            <a:r>
              <a:rPr sz="2250" spc="-5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khác</a:t>
            </a:r>
            <a:r>
              <a:rPr sz="2250" spc="-55" dirty="0">
                <a:latin typeface="Times New Roman" panose="02020603050405020304" pitchFamily="18" charset="0"/>
                <a:cs typeface="Times New Roman" panose="02020603050405020304" pitchFamily="18" charset="0"/>
              </a:rPr>
              <a:t> </a:t>
            </a:r>
            <a:r>
              <a:rPr sz="2250" spc="-10" dirty="0">
                <a:latin typeface="Times New Roman" panose="02020603050405020304" pitchFamily="18" charset="0"/>
                <a:cs typeface="Times New Roman" panose="02020603050405020304" pitchFamily="18" charset="0"/>
              </a:rPr>
              <a:t>nhau.</a:t>
            </a:r>
            <a:endParaRPr sz="2250" dirty="0">
              <a:latin typeface="Times New Roman" panose="02020603050405020304" pitchFamily="18" charset="0"/>
              <a:cs typeface="Times New Roman" panose="02020603050405020304" pitchFamily="18" charset="0"/>
            </a:endParaRPr>
          </a:p>
          <a:p>
            <a:pPr marL="245739" marR="6985" indent="-233673" algn="just">
              <a:lnSpc>
                <a:spcPct val="115799"/>
              </a:lnSpc>
              <a:spcBef>
                <a:spcPts val="525"/>
              </a:spcBef>
              <a:buFont typeface="Arial"/>
              <a:buChar char="•"/>
              <a:tabLst>
                <a:tab pos="245739" algn="l"/>
              </a:tabLst>
            </a:pPr>
            <a:r>
              <a:rPr sz="2250" b="1" dirty="0">
                <a:latin typeface="Times New Roman" panose="02020603050405020304" pitchFamily="18" charset="0"/>
                <a:cs typeface="Times New Roman" panose="02020603050405020304" pitchFamily="18" charset="0"/>
              </a:rPr>
              <a:t>Tính xác</a:t>
            </a:r>
            <a:r>
              <a:rPr sz="2250" b="1" spc="-10" dirty="0">
                <a:latin typeface="Times New Roman" panose="02020603050405020304" pitchFamily="18" charset="0"/>
                <a:cs typeface="Times New Roman" panose="02020603050405020304" pitchFamily="18" charset="0"/>
              </a:rPr>
              <a:t> </a:t>
            </a:r>
            <a:r>
              <a:rPr sz="2250" b="1" spc="-20" dirty="0">
                <a:latin typeface="Times New Roman" panose="02020603050405020304" pitchFamily="18" charset="0"/>
                <a:cs typeface="Times New Roman" panose="02020603050405020304" pitchFamily="18" charset="0"/>
              </a:rPr>
              <a:t>thực</a:t>
            </a:r>
            <a:r>
              <a:rPr sz="2250" spc="-20" dirty="0">
                <a:latin typeface="Times New Roman" panose="02020603050405020304" pitchFamily="18" charset="0"/>
                <a:cs typeface="Times New Roman" panose="02020603050405020304" pitchFamily="18" charset="0"/>
              </a:rPr>
              <a:t>:</a:t>
            </a:r>
            <a:r>
              <a:rPr sz="2250" spc="10" dirty="0">
                <a:latin typeface="Times New Roman" panose="02020603050405020304" pitchFamily="18" charset="0"/>
                <a:cs typeface="Times New Roman" panose="02020603050405020304" pitchFamily="18" charset="0"/>
              </a:rPr>
              <a:t> </a:t>
            </a:r>
            <a:r>
              <a:rPr sz="2250" spc="-10" dirty="0">
                <a:latin typeface="Times New Roman" panose="02020603050405020304" pitchFamily="18" charset="0"/>
                <a:cs typeface="Times New Roman" panose="02020603050405020304" pitchFamily="18" charset="0"/>
              </a:rPr>
              <a:t>ĐG</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có</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thể</a:t>
            </a:r>
            <a:r>
              <a:rPr sz="2250" spc="5" dirty="0">
                <a:latin typeface="Times New Roman" panose="02020603050405020304" pitchFamily="18" charset="0"/>
                <a:cs typeface="Times New Roman" panose="02020603050405020304" pitchFamily="18" charset="0"/>
              </a:rPr>
              <a:t> </a:t>
            </a:r>
            <a:r>
              <a:rPr sz="2250" spc="-20" dirty="0">
                <a:latin typeface="Times New Roman" panose="02020603050405020304" pitchFamily="18" charset="0"/>
                <a:cs typeface="Times New Roman" panose="02020603050405020304" pitchFamily="18" charset="0"/>
              </a:rPr>
              <a:t>được</a:t>
            </a:r>
            <a:r>
              <a:rPr sz="2250" spc="2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chứng</a:t>
            </a:r>
            <a:r>
              <a:rPr sz="2250" spc="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minh là</a:t>
            </a:r>
            <a:r>
              <a:rPr sz="2250" spc="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có</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liên</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quan</a:t>
            </a:r>
            <a:r>
              <a:rPr sz="2250" spc="1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đến</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công</a:t>
            </a:r>
            <a:r>
              <a:rPr sz="2250" spc="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việc</a:t>
            </a:r>
            <a:r>
              <a:rPr sz="2250" spc="2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của</a:t>
            </a:r>
            <a:r>
              <a:rPr sz="2250" spc="2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cá</a:t>
            </a:r>
            <a:r>
              <a:rPr sz="2250" spc="10" dirty="0">
                <a:latin typeface="Times New Roman" panose="02020603050405020304" pitchFamily="18" charset="0"/>
                <a:cs typeface="Times New Roman" panose="02020603050405020304" pitchFamily="18" charset="0"/>
              </a:rPr>
              <a:t> </a:t>
            </a:r>
            <a:r>
              <a:rPr sz="2250" spc="-20" dirty="0">
                <a:latin typeface="Times New Roman" panose="02020603050405020304" pitchFamily="18" charset="0"/>
                <a:cs typeface="Times New Roman" panose="02020603050405020304" pitchFamily="18" charset="0"/>
              </a:rPr>
              <a:t>nhân </a:t>
            </a:r>
            <a:r>
              <a:rPr sz="2250" spc="-25" dirty="0">
                <a:latin typeface="Times New Roman" panose="02020603050405020304" pitchFamily="18" charset="0"/>
                <a:cs typeface="Times New Roman" panose="02020603050405020304" pitchFamily="18" charset="0"/>
              </a:rPr>
              <a:t>HS.</a:t>
            </a:r>
            <a:endParaRPr sz="2250" dirty="0">
              <a:latin typeface="Times New Roman" panose="02020603050405020304" pitchFamily="18" charset="0"/>
              <a:cs typeface="Times New Roman" panose="02020603050405020304" pitchFamily="18" charset="0"/>
            </a:endParaRPr>
          </a:p>
          <a:p>
            <a:pPr marL="245739" marR="6350" indent="-233673" algn="just">
              <a:lnSpc>
                <a:spcPct val="115799"/>
              </a:lnSpc>
              <a:spcBef>
                <a:spcPts val="530"/>
              </a:spcBef>
              <a:buFont typeface="Arial"/>
              <a:buChar char="•"/>
              <a:tabLst>
                <a:tab pos="245739" algn="l"/>
              </a:tabLst>
            </a:pPr>
            <a:r>
              <a:rPr sz="2250" b="1" dirty="0">
                <a:latin typeface="Times New Roman" panose="02020603050405020304" pitchFamily="18" charset="0"/>
                <a:cs typeface="Times New Roman" panose="02020603050405020304" pitchFamily="18" charset="0"/>
              </a:rPr>
              <a:t>Khả</a:t>
            </a:r>
            <a:r>
              <a:rPr sz="2250" b="1" spc="285" dirty="0">
                <a:latin typeface="Times New Roman" panose="02020603050405020304" pitchFamily="18" charset="0"/>
                <a:cs typeface="Times New Roman" panose="02020603050405020304" pitchFamily="18" charset="0"/>
              </a:rPr>
              <a:t> </a:t>
            </a:r>
            <a:r>
              <a:rPr sz="2250" b="1" dirty="0">
                <a:latin typeface="Times New Roman" panose="02020603050405020304" pitchFamily="18" charset="0"/>
                <a:cs typeface="Times New Roman" panose="02020603050405020304" pitchFamily="18" charset="0"/>
              </a:rPr>
              <a:t>năng</a:t>
            </a:r>
            <a:r>
              <a:rPr sz="2250" b="1" spc="290" dirty="0">
                <a:latin typeface="Times New Roman" panose="02020603050405020304" pitchFamily="18" charset="0"/>
                <a:cs typeface="Times New Roman" panose="02020603050405020304" pitchFamily="18" charset="0"/>
              </a:rPr>
              <a:t> </a:t>
            </a:r>
            <a:r>
              <a:rPr sz="2250" b="1" dirty="0">
                <a:latin typeface="Times New Roman" panose="02020603050405020304" pitchFamily="18" charset="0"/>
                <a:cs typeface="Times New Roman" panose="02020603050405020304" pitchFamily="18" charset="0"/>
              </a:rPr>
              <a:t>tiếp</a:t>
            </a:r>
            <a:r>
              <a:rPr sz="2250" b="1" spc="285" dirty="0">
                <a:latin typeface="Times New Roman" panose="02020603050405020304" pitchFamily="18" charset="0"/>
                <a:cs typeface="Times New Roman" panose="02020603050405020304" pitchFamily="18" charset="0"/>
              </a:rPr>
              <a:t> </a:t>
            </a:r>
            <a:r>
              <a:rPr sz="2250" b="1" dirty="0">
                <a:latin typeface="Times New Roman" panose="02020603050405020304" pitchFamily="18" charset="0"/>
                <a:cs typeface="Times New Roman" panose="02020603050405020304" pitchFamily="18" charset="0"/>
              </a:rPr>
              <a:t>cận</a:t>
            </a:r>
            <a:r>
              <a:rPr sz="2250" dirty="0">
                <a:latin typeface="Times New Roman" panose="02020603050405020304" pitchFamily="18" charset="0"/>
                <a:cs typeface="Times New Roman" panose="02020603050405020304" pitchFamily="18" charset="0"/>
              </a:rPr>
              <a:t>:</a:t>
            </a:r>
            <a:r>
              <a:rPr sz="2250" spc="28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ĐG</a:t>
            </a:r>
            <a:r>
              <a:rPr sz="2250" spc="31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có</a:t>
            </a:r>
            <a:r>
              <a:rPr sz="2250" spc="27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thể</a:t>
            </a:r>
            <a:r>
              <a:rPr sz="2250" spc="29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được</a:t>
            </a:r>
            <a:r>
              <a:rPr sz="2250" spc="30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thực</a:t>
            </a:r>
            <a:r>
              <a:rPr sz="2250" spc="29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hiện</a:t>
            </a:r>
            <a:r>
              <a:rPr sz="2250" spc="295" dirty="0">
                <a:latin typeface="Times New Roman" panose="02020603050405020304" pitchFamily="18" charset="0"/>
                <a:cs typeface="Times New Roman" panose="02020603050405020304" pitchFamily="18" charset="0"/>
              </a:rPr>
              <a:t> </a:t>
            </a:r>
            <a:r>
              <a:rPr sz="2250" spc="60" dirty="0">
                <a:latin typeface="Times New Roman" panose="02020603050405020304" pitchFamily="18" charset="0"/>
                <a:cs typeface="Times New Roman" panose="02020603050405020304" pitchFamily="18" charset="0"/>
              </a:rPr>
              <a:t>trong</a:t>
            </a:r>
            <a:r>
              <a:rPr sz="2250" spc="30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điều</a:t>
            </a:r>
            <a:r>
              <a:rPr sz="2250" spc="29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kiện</a:t>
            </a:r>
            <a:r>
              <a:rPr sz="2250" spc="29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nó</a:t>
            </a:r>
            <a:r>
              <a:rPr sz="2250" spc="29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được</a:t>
            </a:r>
            <a:r>
              <a:rPr sz="2250" spc="28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thực</a:t>
            </a:r>
            <a:r>
              <a:rPr sz="2250" spc="300" dirty="0">
                <a:latin typeface="Times New Roman" panose="02020603050405020304" pitchFamily="18" charset="0"/>
                <a:cs typeface="Times New Roman" panose="02020603050405020304" pitchFamily="18" charset="0"/>
              </a:rPr>
              <a:t> </a:t>
            </a:r>
            <a:r>
              <a:rPr sz="2250" spc="-20" dirty="0">
                <a:latin typeface="Times New Roman" panose="02020603050405020304" pitchFamily="18" charset="0"/>
                <a:cs typeface="Times New Roman" panose="02020603050405020304" pitchFamily="18" charset="0"/>
              </a:rPr>
              <a:t>hiện </a:t>
            </a:r>
            <a:r>
              <a:rPr sz="2250" dirty="0">
                <a:latin typeface="Times New Roman" panose="02020603050405020304" pitchFamily="18" charset="0"/>
                <a:cs typeface="Times New Roman" panose="02020603050405020304" pitchFamily="18" charset="0"/>
              </a:rPr>
              <a:t>thường</a:t>
            </a:r>
            <a:r>
              <a:rPr sz="2250" spc="5" dirty="0">
                <a:latin typeface="Times New Roman" panose="02020603050405020304" pitchFamily="18" charset="0"/>
                <a:cs typeface="Times New Roman" panose="02020603050405020304" pitchFamily="18" charset="0"/>
              </a:rPr>
              <a:t> </a:t>
            </a:r>
            <a:r>
              <a:rPr sz="2250" spc="-25" dirty="0">
                <a:latin typeface="Times New Roman" panose="02020603050405020304" pitchFamily="18" charset="0"/>
                <a:cs typeface="Times New Roman" panose="02020603050405020304" pitchFamily="18" charset="0"/>
              </a:rPr>
              <a:t>xuyên,</a:t>
            </a:r>
            <a:r>
              <a:rPr sz="2250" spc="1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bao</a:t>
            </a:r>
            <a:r>
              <a:rPr sz="2250" spc="5" dirty="0">
                <a:latin typeface="Times New Roman" panose="02020603050405020304" pitchFamily="18" charset="0"/>
                <a:cs typeface="Times New Roman" panose="02020603050405020304" pitchFamily="18" charset="0"/>
              </a:rPr>
              <a:t> </a:t>
            </a:r>
            <a:r>
              <a:rPr sz="2250" spc="65" dirty="0">
                <a:latin typeface="Times New Roman" panose="02020603050405020304" pitchFamily="18" charset="0"/>
                <a:cs typeface="Times New Roman" panose="02020603050405020304" pitchFamily="18" charset="0"/>
              </a:rPr>
              <a:t>gồm</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nhiều</a:t>
            </a:r>
            <a:r>
              <a:rPr sz="2250" spc="2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nhiệm</a:t>
            </a:r>
            <a:r>
              <a:rPr sz="2250" spc="1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vụ</a:t>
            </a:r>
            <a:r>
              <a:rPr sz="2250" spc="20" dirty="0">
                <a:latin typeface="Times New Roman" panose="02020603050405020304" pitchFamily="18" charset="0"/>
                <a:cs typeface="Times New Roman" panose="02020603050405020304" pitchFamily="18" charset="0"/>
              </a:rPr>
              <a:t> </a:t>
            </a:r>
            <a:r>
              <a:rPr sz="2250" spc="60" dirty="0">
                <a:latin typeface="Times New Roman" panose="02020603050405020304" pitchFamily="18" charset="0"/>
                <a:cs typeface="Times New Roman" panose="02020603050405020304" pitchFamily="18" charset="0"/>
              </a:rPr>
              <a:t>trong</a:t>
            </a:r>
            <a:r>
              <a:rPr sz="2250" spc="2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phạm</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vi</a:t>
            </a:r>
            <a:r>
              <a:rPr sz="2250" spc="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điều</a:t>
            </a:r>
            <a:r>
              <a:rPr sz="2250" spc="2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kiện</a:t>
            </a:r>
            <a:r>
              <a:rPr sz="2250" spc="2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cho</a:t>
            </a:r>
            <a:r>
              <a:rPr sz="2250" spc="5" dirty="0">
                <a:latin typeface="Times New Roman" panose="02020603050405020304" pitchFamily="18" charset="0"/>
                <a:cs typeface="Times New Roman" panose="02020603050405020304" pitchFamily="18" charset="0"/>
              </a:rPr>
              <a:t> </a:t>
            </a:r>
            <a:r>
              <a:rPr sz="2250" spc="-10" dirty="0">
                <a:latin typeface="Times New Roman" panose="02020603050405020304" pitchFamily="18" charset="0"/>
                <a:cs typeface="Times New Roman" panose="02020603050405020304" pitchFamily="18" charset="0"/>
              </a:rPr>
              <a:t>phép.</a:t>
            </a:r>
            <a:endParaRPr sz="2250" dirty="0">
              <a:latin typeface="Times New Roman" panose="02020603050405020304" pitchFamily="18" charset="0"/>
              <a:cs typeface="Times New Roman" panose="02020603050405020304" pitchFamily="18" charset="0"/>
            </a:endParaRPr>
          </a:p>
          <a:p>
            <a:pPr marL="245739" indent="-233039" algn="just">
              <a:spcBef>
                <a:spcPts val="875"/>
              </a:spcBef>
              <a:buFont typeface="Arial"/>
              <a:buChar char="•"/>
              <a:tabLst>
                <a:tab pos="245739" algn="l"/>
              </a:tabLst>
            </a:pPr>
            <a:r>
              <a:rPr sz="2250" b="1" dirty="0">
                <a:latin typeface="Times New Roman" panose="02020603050405020304" pitchFamily="18" charset="0"/>
                <a:cs typeface="Times New Roman" panose="02020603050405020304" pitchFamily="18" charset="0"/>
              </a:rPr>
              <a:t>Hiệu</a:t>
            </a:r>
            <a:r>
              <a:rPr sz="2250" b="1" spc="15" dirty="0">
                <a:latin typeface="Times New Roman" panose="02020603050405020304" pitchFamily="18" charset="0"/>
                <a:cs typeface="Times New Roman" panose="02020603050405020304" pitchFamily="18" charset="0"/>
              </a:rPr>
              <a:t> </a:t>
            </a:r>
            <a:r>
              <a:rPr sz="2250" b="1" spc="-10" dirty="0">
                <a:latin typeface="Times New Roman" panose="02020603050405020304" pitchFamily="18" charset="0"/>
                <a:cs typeface="Times New Roman" panose="02020603050405020304" pitchFamily="18" charset="0"/>
              </a:rPr>
              <a:t>quả</a:t>
            </a:r>
            <a:r>
              <a:rPr sz="2250" spc="-10" dirty="0">
                <a:latin typeface="Times New Roman" panose="02020603050405020304" pitchFamily="18" charset="0"/>
                <a:cs typeface="Times New Roman" panose="02020603050405020304" pitchFamily="18" charset="0"/>
              </a:rPr>
              <a:t>:</a:t>
            </a:r>
            <a:r>
              <a:rPr sz="2250" dirty="0">
                <a:latin typeface="Times New Roman" panose="02020603050405020304" pitchFamily="18" charset="0"/>
                <a:cs typeface="Times New Roman" panose="02020603050405020304" pitchFamily="18" charset="0"/>
              </a:rPr>
              <a:t> </a:t>
            </a:r>
            <a:r>
              <a:rPr sz="2250" spc="-114" dirty="0">
                <a:latin typeface="Times New Roman" panose="02020603050405020304" pitchFamily="18" charset="0"/>
                <a:cs typeface="Times New Roman" panose="02020603050405020304" pitchFamily="18" charset="0"/>
              </a:rPr>
              <a:t>Các</a:t>
            </a:r>
            <a:r>
              <a:rPr sz="2250" spc="5" dirty="0">
                <a:latin typeface="Times New Roman" panose="02020603050405020304" pitchFamily="18" charset="0"/>
                <a:cs typeface="Times New Roman" panose="02020603050405020304" pitchFamily="18" charset="0"/>
              </a:rPr>
              <a:t> </a:t>
            </a:r>
            <a:r>
              <a:rPr sz="2250" spc="-200" dirty="0">
                <a:latin typeface="Times New Roman" panose="02020603050405020304" pitchFamily="18" charset="0"/>
                <a:cs typeface="Times New Roman" panose="02020603050405020304" pitchFamily="18" charset="0"/>
              </a:rPr>
              <a:t>PP</a:t>
            </a:r>
            <a:r>
              <a:rPr sz="2250" spc="30" dirty="0">
                <a:latin typeface="Times New Roman" panose="02020603050405020304" pitchFamily="18" charset="0"/>
                <a:cs typeface="Times New Roman" panose="02020603050405020304" pitchFamily="18" charset="0"/>
              </a:rPr>
              <a:t> </a:t>
            </a:r>
            <a:r>
              <a:rPr sz="2250" spc="-65" dirty="0">
                <a:latin typeface="Times New Roman" panose="02020603050405020304" pitchFamily="18" charset="0"/>
                <a:cs typeface="Times New Roman" panose="02020603050405020304" pitchFamily="18" charset="0"/>
              </a:rPr>
              <a:t>ĐG</a:t>
            </a:r>
            <a:r>
              <a:rPr sz="2250" spc="15" dirty="0">
                <a:latin typeface="Times New Roman" panose="02020603050405020304" pitchFamily="18" charset="0"/>
                <a:cs typeface="Times New Roman" panose="02020603050405020304" pitchFamily="18" charset="0"/>
              </a:rPr>
              <a:t> </a:t>
            </a:r>
            <a:r>
              <a:rPr sz="2250" spc="-55" dirty="0">
                <a:latin typeface="Times New Roman" panose="02020603050405020304" pitchFamily="18" charset="0"/>
                <a:cs typeface="Times New Roman" panose="02020603050405020304" pitchFamily="18" charset="0"/>
              </a:rPr>
              <a:t>được</a:t>
            </a:r>
            <a:r>
              <a:rPr sz="2250" spc="-10" dirty="0">
                <a:latin typeface="Times New Roman" panose="02020603050405020304" pitchFamily="18" charset="0"/>
                <a:cs typeface="Times New Roman" panose="02020603050405020304" pitchFamily="18" charset="0"/>
              </a:rPr>
              <a:t> </a:t>
            </a:r>
            <a:r>
              <a:rPr sz="2250" spc="-135" dirty="0">
                <a:latin typeface="Times New Roman" panose="02020603050405020304" pitchFamily="18" charset="0"/>
                <a:cs typeface="Times New Roman" panose="02020603050405020304" pitchFamily="18" charset="0"/>
              </a:rPr>
              <a:t>sử</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dụng</a:t>
            </a:r>
            <a:r>
              <a:rPr sz="2250" spc="1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tránh</a:t>
            </a:r>
            <a:r>
              <a:rPr sz="2250" spc="1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dài</a:t>
            </a:r>
            <a:r>
              <a:rPr sz="2250" spc="25" dirty="0">
                <a:latin typeface="Times New Roman" panose="02020603050405020304" pitchFamily="18" charset="0"/>
                <a:cs typeface="Times New Roman" panose="02020603050405020304" pitchFamily="18" charset="0"/>
              </a:rPr>
              <a:t> </a:t>
            </a:r>
            <a:r>
              <a:rPr sz="2250" spc="55" dirty="0">
                <a:latin typeface="Times New Roman" panose="02020603050405020304" pitchFamily="18" charset="0"/>
                <a:cs typeface="Times New Roman" panose="02020603050405020304" pitchFamily="18" charset="0"/>
              </a:rPr>
              <a:t>dòng</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và</a:t>
            </a:r>
            <a:r>
              <a:rPr sz="2250" spc="15" dirty="0">
                <a:latin typeface="Times New Roman" panose="02020603050405020304" pitchFamily="18" charset="0"/>
                <a:cs typeface="Times New Roman" panose="02020603050405020304" pitchFamily="18" charset="0"/>
              </a:rPr>
              <a:t> </a:t>
            </a:r>
            <a:r>
              <a:rPr sz="2250" spc="50" dirty="0">
                <a:latin typeface="Times New Roman" panose="02020603050405020304" pitchFamily="18" charset="0"/>
                <a:cs typeface="Times New Roman" panose="02020603050405020304" pitchFamily="18" charset="0"/>
              </a:rPr>
              <a:t>trùng</a:t>
            </a:r>
            <a:r>
              <a:rPr sz="2250" spc="1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lặp</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không</a:t>
            </a:r>
            <a:r>
              <a:rPr sz="2250" spc="35" dirty="0">
                <a:latin typeface="Times New Roman" panose="02020603050405020304" pitchFamily="18" charset="0"/>
                <a:cs typeface="Times New Roman" panose="02020603050405020304" pitchFamily="18" charset="0"/>
              </a:rPr>
              <a:t> </a:t>
            </a:r>
            <a:r>
              <a:rPr sz="2250" spc="-20" dirty="0">
                <a:latin typeface="Times New Roman" panose="02020603050405020304" pitchFamily="18" charset="0"/>
                <a:cs typeface="Times New Roman" panose="02020603050405020304" pitchFamily="18" charset="0"/>
              </a:rPr>
              <a:t>cần</a:t>
            </a:r>
            <a:r>
              <a:rPr sz="2250" spc="-5" dirty="0">
                <a:latin typeface="Times New Roman" panose="02020603050405020304" pitchFamily="18" charset="0"/>
                <a:cs typeface="Times New Roman" panose="02020603050405020304" pitchFamily="18" charset="0"/>
              </a:rPr>
              <a:t> </a:t>
            </a:r>
            <a:r>
              <a:rPr sz="2250" spc="-10" dirty="0">
                <a:latin typeface="Times New Roman" panose="02020603050405020304" pitchFamily="18" charset="0"/>
                <a:cs typeface="Times New Roman" panose="02020603050405020304" pitchFamily="18" charset="0"/>
              </a:rPr>
              <a:t>thiết.</a:t>
            </a:r>
            <a:endParaRPr sz="2250" dirty="0">
              <a:latin typeface="Times New Roman" panose="02020603050405020304" pitchFamily="18" charset="0"/>
              <a:cs typeface="Times New Roman" panose="02020603050405020304" pitchFamily="18" charset="0"/>
            </a:endParaRPr>
          </a:p>
          <a:p>
            <a:pPr marL="245739" marR="6985" indent="-233673" algn="just">
              <a:lnSpc>
                <a:spcPct val="115799"/>
              </a:lnSpc>
              <a:spcBef>
                <a:spcPts val="530"/>
              </a:spcBef>
              <a:buFont typeface="Arial"/>
              <a:buChar char="•"/>
              <a:tabLst>
                <a:tab pos="245739" algn="l"/>
              </a:tabLst>
            </a:pPr>
            <a:r>
              <a:rPr sz="2250" b="1" spc="-125" dirty="0">
                <a:latin typeface="Times New Roman" panose="02020603050405020304" pitchFamily="18" charset="0"/>
                <a:cs typeface="Times New Roman" panose="02020603050405020304" pitchFamily="18" charset="0"/>
              </a:rPr>
              <a:t>Sự</a:t>
            </a:r>
            <a:r>
              <a:rPr sz="2250" b="1" spc="15" dirty="0">
                <a:latin typeface="Times New Roman" panose="02020603050405020304" pitchFamily="18" charset="0"/>
                <a:cs typeface="Times New Roman" panose="02020603050405020304" pitchFamily="18" charset="0"/>
              </a:rPr>
              <a:t> </a:t>
            </a:r>
            <a:r>
              <a:rPr sz="2250" b="1" dirty="0">
                <a:latin typeface="Times New Roman" panose="02020603050405020304" pitchFamily="18" charset="0"/>
                <a:cs typeface="Times New Roman" panose="02020603050405020304" pitchFamily="18" charset="0"/>
              </a:rPr>
              <a:t>đầy</a:t>
            </a:r>
            <a:r>
              <a:rPr sz="2250" b="1" spc="20" dirty="0">
                <a:latin typeface="Times New Roman" panose="02020603050405020304" pitchFamily="18" charset="0"/>
                <a:cs typeface="Times New Roman" panose="02020603050405020304" pitchFamily="18" charset="0"/>
              </a:rPr>
              <a:t> </a:t>
            </a:r>
            <a:r>
              <a:rPr sz="2250" b="1" dirty="0">
                <a:latin typeface="Times New Roman" panose="02020603050405020304" pitchFamily="18" charset="0"/>
                <a:cs typeface="Times New Roman" panose="02020603050405020304" pitchFamily="18" charset="0"/>
              </a:rPr>
              <a:t>đủ</a:t>
            </a:r>
            <a:r>
              <a:rPr sz="2250" b="1" spc="5" dirty="0">
                <a:latin typeface="Times New Roman" panose="02020603050405020304" pitchFamily="18" charset="0"/>
                <a:cs typeface="Times New Roman" panose="02020603050405020304" pitchFamily="18" charset="0"/>
              </a:rPr>
              <a:t> </a:t>
            </a:r>
            <a:r>
              <a:rPr sz="2250" b="1" spc="-10" dirty="0">
                <a:latin typeface="Times New Roman" panose="02020603050405020304" pitchFamily="18" charset="0"/>
                <a:cs typeface="Times New Roman" panose="02020603050405020304" pitchFamily="18" charset="0"/>
              </a:rPr>
              <a:t>của</a:t>
            </a:r>
            <a:r>
              <a:rPr sz="2250" b="1" spc="20" dirty="0">
                <a:latin typeface="Times New Roman" panose="02020603050405020304" pitchFamily="18" charset="0"/>
                <a:cs typeface="Times New Roman" panose="02020603050405020304" pitchFamily="18" charset="0"/>
              </a:rPr>
              <a:t> </a:t>
            </a:r>
            <a:r>
              <a:rPr sz="2250" b="1" dirty="0">
                <a:latin typeface="Times New Roman" panose="02020603050405020304" pitchFamily="18" charset="0"/>
                <a:cs typeface="Times New Roman" panose="02020603050405020304" pitchFamily="18" charset="0"/>
              </a:rPr>
              <a:t>phản</a:t>
            </a:r>
            <a:r>
              <a:rPr sz="2250" b="1" spc="5" dirty="0">
                <a:latin typeface="Times New Roman" panose="02020603050405020304" pitchFamily="18" charset="0"/>
                <a:cs typeface="Times New Roman" panose="02020603050405020304" pitchFamily="18" charset="0"/>
              </a:rPr>
              <a:t> </a:t>
            </a:r>
            <a:r>
              <a:rPr sz="2250" b="1" dirty="0">
                <a:latin typeface="Times New Roman" panose="02020603050405020304" pitchFamily="18" charset="0"/>
                <a:cs typeface="Times New Roman" panose="02020603050405020304" pitchFamily="18" charset="0"/>
              </a:rPr>
              <a:t>hồi</a:t>
            </a:r>
            <a:r>
              <a:rPr sz="2250" dirty="0">
                <a:latin typeface="Times New Roman" panose="02020603050405020304" pitchFamily="18" charset="0"/>
                <a:cs typeface="Times New Roman" panose="02020603050405020304" pitchFamily="18" charset="0"/>
              </a:rPr>
              <a:t>:</a:t>
            </a:r>
            <a:r>
              <a:rPr sz="2250" spc="20" dirty="0">
                <a:latin typeface="Times New Roman" panose="02020603050405020304" pitchFamily="18" charset="0"/>
                <a:cs typeface="Times New Roman" panose="02020603050405020304" pitchFamily="18" charset="0"/>
              </a:rPr>
              <a:t> </a:t>
            </a:r>
            <a:r>
              <a:rPr sz="2250" spc="-100" dirty="0">
                <a:latin typeface="Times New Roman" panose="02020603050405020304" pitchFamily="18" charset="0"/>
                <a:cs typeface="Times New Roman" panose="02020603050405020304" pitchFamily="18" charset="0"/>
              </a:rPr>
              <a:t>Các</a:t>
            </a:r>
            <a:r>
              <a:rPr sz="2250" spc="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kết</a:t>
            </a:r>
            <a:r>
              <a:rPr sz="2250" spc="1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quả</a:t>
            </a:r>
            <a:r>
              <a:rPr sz="2250" spc="15" dirty="0">
                <a:latin typeface="Times New Roman" panose="02020603050405020304" pitchFamily="18" charset="0"/>
                <a:cs typeface="Times New Roman" panose="02020603050405020304" pitchFamily="18" charset="0"/>
              </a:rPr>
              <a:t> </a:t>
            </a:r>
            <a:r>
              <a:rPr sz="2250" spc="-40" dirty="0">
                <a:latin typeface="Times New Roman" panose="02020603050405020304" pitchFamily="18" charset="0"/>
                <a:cs typeface="Times New Roman" panose="02020603050405020304" pitchFamily="18" charset="0"/>
              </a:rPr>
              <a:t>được</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ghi</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lại</a:t>
            </a:r>
            <a:r>
              <a:rPr sz="2250" spc="3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và</a:t>
            </a:r>
            <a:r>
              <a:rPr sz="2250" spc="1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có</a:t>
            </a:r>
            <a:r>
              <a:rPr sz="2250" spc="20" dirty="0">
                <a:latin typeface="Times New Roman" panose="02020603050405020304" pitchFamily="18" charset="0"/>
                <a:cs typeface="Times New Roman" panose="02020603050405020304" pitchFamily="18" charset="0"/>
              </a:rPr>
              <a:t> </a:t>
            </a:r>
            <a:r>
              <a:rPr sz="2250" spc="-20" dirty="0">
                <a:latin typeface="Times New Roman" panose="02020603050405020304" pitchFamily="18" charset="0"/>
                <a:cs typeface="Times New Roman" panose="02020603050405020304" pitchFamily="18" charset="0"/>
              </a:rPr>
              <a:t>sẵn</a:t>
            </a:r>
            <a:r>
              <a:rPr sz="2250" spc="2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cho</a:t>
            </a:r>
            <a:r>
              <a:rPr sz="2250" spc="2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người</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dùng</a:t>
            </a:r>
            <a:r>
              <a:rPr sz="2250" spc="15" dirty="0">
                <a:latin typeface="Times New Roman" panose="02020603050405020304" pitchFamily="18" charset="0"/>
                <a:cs typeface="Times New Roman" panose="02020603050405020304" pitchFamily="18" charset="0"/>
              </a:rPr>
              <a:t> </a:t>
            </a:r>
            <a:r>
              <a:rPr sz="2250" spc="80" dirty="0">
                <a:latin typeface="Times New Roman" panose="02020603050405020304" pitchFamily="18" charset="0"/>
                <a:cs typeface="Times New Roman" panose="02020603050405020304" pitchFamily="18" charset="0"/>
              </a:rPr>
              <a:t>một</a:t>
            </a:r>
            <a:r>
              <a:rPr sz="2250" spc="10" dirty="0">
                <a:latin typeface="Times New Roman" panose="02020603050405020304" pitchFamily="18" charset="0"/>
                <a:cs typeface="Times New Roman" panose="02020603050405020304" pitchFamily="18" charset="0"/>
              </a:rPr>
              <a:t> </a:t>
            </a:r>
            <a:r>
              <a:rPr sz="2250" spc="-20" dirty="0">
                <a:latin typeface="Times New Roman" panose="02020603050405020304" pitchFamily="18" charset="0"/>
                <a:cs typeface="Times New Roman" panose="02020603050405020304" pitchFamily="18" charset="0"/>
              </a:rPr>
              <a:t>cách </a:t>
            </a:r>
            <a:r>
              <a:rPr sz="2250" dirty="0">
                <a:latin typeface="Times New Roman" panose="02020603050405020304" pitchFamily="18" charset="0"/>
                <a:cs typeface="Times New Roman" panose="02020603050405020304" pitchFamily="18" charset="0"/>
              </a:rPr>
              <a:t>nhanh</a:t>
            </a:r>
            <a:r>
              <a:rPr sz="2250" spc="2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chóng,</a:t>
            </a:r>
            <a:r>
              <a:rPr sz="2250" spc="1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đầy</a:t>
            </a:r>
            <a:r>
              <a:rPr sz="2250" spc="3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đủ</a:t>
            </a:r>
            <a:r>
              <a:rPr sz="2250" spc="2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chi</a:t>
            </a:r>
            <a:r>
              <a:rPr sz="2250" spc="50" dirty="0">
                <a:latin typeface="Times New Roman" panose="02020603050405020304" pitchFamily="18" charset="0"/>
                <a:cs typeface="Times New Roman" panose="02020603050405020304" pitchFamily="18" charset="0"/>
              </a:rPr>
              <a:t> </a:t>
            </a:r>
            <a:r>
              <a:rPr sz="2250" spc="55" dirty="0">
                <a:latin typeface="Times New Roman" panose="02020603050405020304" pitchFamily="18" charset="0"/>
                <a:cs typeface="Times New Roman" panose="02020603050405020304" pitchFamily="18" charset="0"/>
              </a:rPr>
              <a:t>tiết</a:t>
            </a:r>
            <a:r>
              <a:rPr sz="2250" spc="1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để</a:t>
            </a:r>
            <a:r>
              <a:rPr sz="2250" spc="3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có thể</a:t>
            </a:r>
            <a:r>
              <a:rPr sz="2250" spc="5" dirty="0">
                <a:latin typeface="Times New Roman" panose="02020603050405020304" pitchFamily="18" charset="0"/>
                <a:cs typeface="Times New Roman" panose="02020603050405020304" pitchFamily="18" charset="0"/>
              </a:rPr>
              <a:t> </a:t>
            </a:r>
            <a:r>
              <a:rPr sz="2250" spc="-140" dirty="0">
                <a:latin typeface="Times New Roman" panose="02020603050405020304" pitchFamily="18" charset="0"/>
                <a:cs typeface="Times New Roman" panose="02020603050405020304" pitchFamily="18" charset="0"/>
              </a:rPr>
              <a:t>sử</a:t>
            </a:r>
            <a:r>
              <a:rPr sz="2250" spc="-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dụng</a:t>
            </a:r>
            <a:r>
              <a:rPr sz="2250" spc="40" dirty="0">
                <a:latin typeface="Times New Roman" panose="02020603050405020304" pitchFamily="18" charset="0"/>
                <a:cs typeface="Times New Roman" panose="02020603050405020304" pitchFamily="18" charset="0"/>
              </a:rPr>
              <a:t> </a:t>
            </a:r>
            <a:r>
              <a:rPr sz="2250" spc="80" dirty="0">
                <a:latin typeface="Times New Roman" panose="02020603050405020304" pitchFamily="18" charset="0"/>
                <a:cs typeface="Times New Roman" panose="02020603050405020304" pitchFamily="18" charset="0"/>
              </a:rPr>
              <a:t>một</a:t>
            </a:r>
            <a:r>
              <a:rPr sz="2250" spc="15" dirty="0">
                <a:latin typeface="Times New Roman" panose="02020603050405020304" pitchFamily="18" charset="0"/>
                <a:cs typeface="Times New Roman" panose="02020603050405020304" pitchFamily="18" charset="0"/>
              </a:rPr>
              <a:t> </a:t>
            </a:r>
            <a:r>
              <a:rPr sz="2250" spc="-35" dirty="0">
                <a:latin typeface="Times New Roman" panose="02020603050405020304" pitchFamily="18" charset="0"/>
                <a:cs typeface="Times New Roman" panose="02020603050405020304" pitchFamily="18" charset="0"/>
              </a:rPr>
              <a:t>cách</a:t>
            </a:r>
            <a:r>
              <a:rPr sz="2250" spc="2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tích</a:t>
            </a:r>
            <a:r>
              <a:rPr sz="2250" spc="20" dirty="0">
                <a:latin typeface="Times New Roman" panose="02020603050405020304" pitchFamily="18" charset="0"/>
                <a:cs typeface="Times New Roman" panose="02020603050405020304" pitchFamily="18" charset="0"/>
              </a:rPr>
              <a:t> </a:t>
            </a:r>
            <a:r>
              <a:rPr sz="2250" spc="-20" dirty="0">
                <a:latin typeface="Times New Roman" panose="02020603050405020304" pitchFamily="18" charset="0"/>
                <a:cs typeface="Times New Roman" panose="02020603050405020304" pitchFamily="18" charset="0"/>
              </a:rPr>
              <a:t>cực.</a:t>
            </a:r>
            <a:endParaRPr sz="2250" dirty="0">
              <a:latin typeface="Times New Roman" panose="02020603050405020304" pitchFamily="18" charset="0"/>
              <a:cs typeface="Times New Roman" panose="02020603050405020304" pitchFamily="18" charset="0"/>
            </a:endParaRPr>
          </a:p>
          <a:p>
            <a:pPr marL="245739" marR="5080" indent="-233673" algn="just">
              <a:lnSpc>
                <a:spcPct val="115300"/>
              </a:lnSpc>
              <a:spcBef>
                <a:spcPts val="535"/>
              </a:spcBef>
              <a:buFont typeface="Arial"/>
              <a:buChar char="•"/>
              <a:tabLst>
                <a:tab pos="245739" algn="l"/>
              </a:tabLst>
            </a:pPr>
            <a:r>
              <a:rPr sz="2250" b="1" dirty="0">
                <a:latin typeface="Times New Roman" panose="02020603050405020304" pitchFamily="18" charset="0"/>
                <a:cs typeface="Times New Roman" panose="02020603050405020304" pitchFamily="18" charset="0"/>
              </a:rPr>
              <a:t>Hiệu</a:t>
            </a:r>
            <a:r>
              <a:rPr sz="2250" b="1" spc="-15" dirty="0">
                <a:latin typeface="Times New Roman" panose="02020603050405020304" pitchFamily="18" charset="0"/>
                <a:cs typeface="Times New Roman" panose="02020603050405020304" pitchFamily="18" charset="0"/>
              </a:rPr>
              <a:t> </a:t>
            </a:r>
            <a:r>
              <a:rPr sz="2250" b="1" dirty="0">
                <a:latin typeface="Times New Roman" panose="02020603050405020304" pitchFamily="18" charset="0"/>
                <a:cs typeface="Times New Roman" panose="02020603050405020304" pitchFamily="18" charset="0"/>
              </a:rPr>
              <a:t>quả chi</a:t>
            </a:r>
            <a:r>
              <a:rPr sz="2250" b="1" spc="5" dirty="0">
                <a:latin typeface="Times New Roman" panose="02020603050405020304" pitchFamily="18" charset="0"/>
                <a:cs typeface="Times New Roman" panose="02020603050405020304" pitchFamily="18" charset="0"/>
              </a:rPr>
              <a:t> </a:t>
            </a:r>
            <a:r>
              <a:rPr sz="2250" b="1" dirty="0">
                <a:latin typeface="Times New Roman" panose="02020603050405020304" pitchFamily="18" charset="0"/>
                <a:cs typeface="Times New Roman" panose="02020603050405020304" pitchFamily="18" charset="0"/>
              </a:rPr>
              <a:t>phí:</a:t>
            </a:r>
            <a:r>
              <a:rPr sz="2250" b="1"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Để</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đáp ứng </a:t>
            </a:r>
            <a:r>
              <a:rPr sz="2250" spc="55" dirty="0">
                <a:latin typeface="Times New Roman" panose="02020603050405020304" pitchFamily="18" charset="0"/>
                <a:cs typeface="Times New Roman" panose="02020603050405020304" pitchFamily="18" charset="0"/>
              </a:rPr>
              <a:t>tất</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cả </a:t>
            </a:r>
            <a:r>
              <a:rPr sz="2250" spc="-25" dirty="0">
                <a:latin typeface="Times New Roman" panose="02020603050405020304" pitchFamily="18" charset="0"/>
                <a:cs typeface="Times New Roman" panose="02020603050405020304" pitchFamily="18" charset="0"/>
              </a:rPr>
              <a:t>các</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yêu cầu nêu trên và ở mức</a:t>
            </a:r>
            <a:r>
              <a:rPr sz="2250" spc="-10" dirty="0">
                <a:latin typeface="Times New Roman" panose="02020603050405020304" pitchFamily="18" charset="0"/>
                <a:cs typeface="Times New Roman" panose="02020603050405020304" pitchFamily="18" charset="0"/>
              </a:rPr>
              <a:t> </a:t>
            </a:r>
            <a:r>
              <a:rPr sz="2250" spc="65" dirty="0">
                <a:latin typeface="Times New Roman" panose="02020603050405020304" pitchFamily="18" charset="0"/>
                <a:cs typeface="Times New Roman" panose="02020603050405020304" pitchFamily="18" charset="0"/>
              </a:rPr>
              <a:t>độ</a:t>
            </a:r>
            <a:r>
              <a:rPr sz="2250" dirty="0">
                <a:latin typeface="Times New Roman" panose="02020603050405020304" pitchFamily="18" charset="0"/>
                <a:cs typeface="Times New Roman" panose="02020603050405020304" pitchFamily="18" charset="0"/>
              </a:rPr>
              <a:t> có</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thể,</a:t>
            </a:r>
            <a:r>
              <a:rPr sz="2250" spc="15" dirty="0">
                <a:latin typeface="Times New Roman" panose="02020603050405020304" pitchFamily="18" charset="0"/>
                <a:cs typeface="Times New Roman" panose="02020603050405020304" pitchFamily="18" charset="0"/>
              </a:rPr>
              <a:t> </a:t>
            </a:r>
            <a:r>
              <a:rPr sz="2250" spc="-40" dirty="0">
                <a:latin typeface="Times New Roman" panose="02020603050405020304" pitchFamily="18" charset="0"/>
                <a:cs typeface="Times New Roman" panose="02020603050405020304" pitchFamily="18" charset="0"/>
              </a:rPr>
              <a:t>các</a:t>
            </a:r>
            <a:r>
              <a:rPr sz="2250" spc="-5" dirty="0">
                <a:latin typeface="Times New Roman" panose="02020603050405020304" pitchFamily="18" charset="0"/>
                <a:cs typeface="Times New Roman" panose="02020603050405020304" pitchFamily="18" charset="0"/>
              </a:rPr>
              <a:t> </a:t>
            </a:r>
            <a:r>
              <a:rPr sz="2250" spc="30" dirty="0">
                <a:latin typeface="Times New Roman" panose="02020603050405020304" pitchFamily="18" charset="0"/>
                <a:cs typeface="Times New Roman" panose="02020603050405020304" pitchFamily="18" charset="0"/>
              </a:rPr>
              <a:t>thủ </a:t>
            </a:r>
            <a:r>
              <a:rPr sz="2250" dirty="0">
                <a:latin typeface="Times New Roman" panose="02020603050405020304" pitchFamily="18" charset="0"/>
                <a:cs typeface="Times New Roman" panose="02020603050405020304" pitchFamily="18" charset="0"/>
              </a:rPr>
              <a:t>tục</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đánh</a:t>
            </a:r>
            <a:r>
              <a:rPr sz="2250" spc="4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giá</a:t>
            </a:r>
            <a:r>
              <a:rPr sz="2250" spc="20" dirty="0">
                <a:latin typeface="Times New Roman" panose="02020603050405020304" pitchFamily="18" charset="0"/>
                <a:cs typeface="Times New Roman" panose="02020603050405020304" pitchFamily="18" charset="0"/>
              </a:rPr>
              <a:t> </a:t>
            </a:r>
            <a:r>
              <a:rPr sz="2250" spc="-45" dirty="0">
                <a:latin typeface="Times New Roman" panose="02020603050405020304" pitchFamily="18" charset="0"/>
                <a:cs typeface="Times New Roman" panose="02020603050405020304" pitchFamily="18" charset="0"/>
              </a:rPr>
              <a:t>được</a:t>
            </a:r>
            <a:r>
              <a:rPr sz="2250" spc="1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áp dụng</a:t>
            </a:r>
            <a:r>
              <a:rPr sz="2250" spc="4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phải</a:t>
            </a:r>
            <a:r>
              <a:rPr sz="2250" spc="3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có hiệu</a:t>
            </a:r>
            <a:r>
              <a:rPr sz="2250" spc="25"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quả</a:t>
            </a:r>
            <a:r>
              <a:rPr sz="2250" spc="4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về</a:t>
            </a:r>
            <a:r>
              <a:rPr sz="2250" spc="1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mặt</a:t>
            </a:r>
            <a:r>
              <a:rPr sz="2250" spc="20" dirty="0">
                <a:latin typeface="Times New Roman" panose="02020603050405020304" pitchFamily="18" charset="0"/>
                <a:cs typeface="Times New Roman" panose="02020603050405020304" pitchFamily="18" charset="0"/>
              </a:rPr>
              <a:t> </a:t>
            </a:r>
            <a:r>
              <a:rPr sz="2250" dirty="0">
                <a:latin typeface="Times New Roman" panose="02020603050405020304" pitchFamily="18" charset="0"/>
                <a:cs typeface="Times New Roman" panose="02020603050405020304" pitchFamily="18" charset="0"/>
              </a:rPr>
              <a:t>chi</a:t>
            </a:r>
            <a:r>
              <a:rPr sz="2250" spc="5" dirty="0">
                <a:latin typeface="Times New Roman" panose="02020603050405020304" pitchFamily="18" charset="0"/>
                <a:cs typeface="Times New Roman" panose="02020603050405020304" pitchFamily="18" charset="0"/>
              </a:rPr>
              <a:t> </a:t>
            </a:r>
            <a:r>
              <a:rPr sz="2250" spc="-20" dirty="0">
                <a:latin typeface="Times New Roman" panose="02020603050405020304" pitchFamily="18" charset="0"/>
                <a:cs typeface="Times New Roman" panose="02020603050405020304" pitchFamily="18" charset="0"/>
              </a:rPr>
              <a:t>phí.</a:t>
            </a:r>
            <a:endParaRPr sz="225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2300" y="796001"/>
            <a:ext cx="9156102" cy="401264"/>
          </a:xfrm>
          <a:prstGeom prst="rect">
            <a:avLst/>
          </a:prstGeom>
        </p:spPr>
        <p:txBody>
          <a:bodyPr vert="horz" wrap="square" lIns="0" tIns="13335" rIns="0" bIns="0" rtlCol="0">
            <a:spAutoFit/>
          </a:bodyPr>
          <a:lstStyle/>
          <a:p>
            <a:pPr marL="1151861">
              <a:spcBef>
                <a:spcPts val="105"/>
              </a:spcBef>
            </a:pPr>
            <a:r>
              <a:rPr sz="2800" b="1" spc="-50" dirty="0"/>
              <a:t>PHƯƠNG</a:t>
            </a:r>
            <a:r>
              <a:rPr sz="2800" b="1" spc="-114" dirty="0"/>
              <a:t> </a:t>
            </a:r>
            <a:r>
              <a:rPr sz="2800" b="1" spc="-25" dirty="0"/>
              <a:t>PHÁP</a:t>
            </a:r>
            <a:r>
              <a:rPr sz="2800" b="1" spc="-120" dirty="0"/>
              <a:t> </a:t>
            </a:r>
            <a:r>
              <a:rPr sz="2800" b="1" dirty="0"/>
              <a:t>KIỂM</a:t>
            </a:r>
            <a:r>
              <a:rPr sz="2800" b="1" spc="-105" dirty="0"/>
              <a:t> </a:t>
            </a:r>
            <a:r>
              <a:rPr sz="2800" b="1" spc="-25" dirty="0"/>
              <a:t>TRA,</a:t>
            </a:r>
            <a:r>
              <a:rPr sz="2800" b="1" spc="-85" dirty="0"/>
              <a:t> </a:t>
            </a:r>
            <a:r>
              <a:rPr sz="2800" b="1" spc="65" dirty="0"/>
              <a:t>ĐÁNH</a:t>
            </a:r>
            <a:r>
              <a:rPr sz="2800" b="1" spc="-100" dirty="0"/>
              <a:t> </a:t>
            </a:r>
            <a:r>
              <a:rPr sz="2800" b="1" dirty="0"/>
              <a:t>GIÁ</a:t>
            </a:r>
            <a:r>
              <a:rPr sz="2800" b="1" spc="-95" dirty="0"/>
              <a:t> </a:t>
            </a:r>
            <a:r>
              <a:rPr sz="2800" b="1" dirty="0"/>
              <a:t>NĂNG</a:t>
            </a:r>
            <a:r>
              <a:rPr sz="2800" b="1" spc="-114" dirty="0"/>
              <a:t> </a:t>
            </a:r>
            <a:r>
              <a:rPr sz="2800" b="1" spc="-25" dirty="0"/>
              <a:t>LỰC</a:t>
            </a:r>
            <a:endParaRPr sz="2800" b="1" dirty="0"/>
          </a:p>
        </p:txBody>
      </p:sp>
      <p:sp>
        <p:nvSpPr>
          <p:cNvPr id="4" name="object 4"/>
          <p:cNvSpPr txBox="1">
            <a:spLocks noGrp="1"/>
          </p:cNvSpPr>
          <p:nvPr>
            <p:ph type="sldNum" sz="quarter" idx="12"/>
          </p:nvPr>
        </p:nvSpPr>
        <p:spPr>
          <a:xfrm>
            <a:off x="9218996" y="6302477"/>
            <a:ext cx="321339" cy="469912"/>
          </a:xfrm>
          <a:prstGeom prst="rect">
            <a:avLst/>
          </a:prstGeom>
        </p:spPr>
        <p:txBody>
          <a:bodyPr vert="horz" wrap="square" lIns="0" tIns="229147" rIns="0" bIns="0" rtlCol="0">
            <a:spAutoFit/>
          </a:bodyPr>
          <a:lstStyle/>
          <a:p>
            <a:pPr marL="38099">
              <a:spcBef>
                <a:spcPts val="259"/>
              </a:spcBef>
            </a:pPr>
            <a:fld id="{81D60167-4931-47E6-BA6A-407CBD079E47}" type="slidenum">
              <a:rPr sz="1550" spc="-25" dirty="0"/>
              <a:pPr marL="38099">
                <a:spcBef>
                  <a:spcPts val="259"/>
                </a:spcBef>
              </a:pPr>
              <a:t>10</a:t>
            </a:fld>
            <a:endParaRPr sz="1550"/>
          </a:p>
        </p:txBody>
      </p:sp>
      <p:sp>
        <p:nvSpPr>
          <p:cNvPr id="3" name="object 3"/>
          <p:cNvSpPr txBox="1"/>
          <p:nvPr/>
        </p:nvSpPr>
        <p:spPr>
          <a:xfrm>
            <a:off x="850900" y="1518296"/>
            <a:ext cx="7414895" cy="4589077"/>
          </a:xfrm>
          <a:prstGeom prst="rect">
            <a:avLst/>
          </a:prstGeom>
        </p:spPr>
        <p:txBody>
          <a:bodyPr vert="horz" wrap="square" lIns="0" tIns="86995" rIns="0" bIns="0" rtlCol="0">
            <a:spAutoFit/>
          </a:bodyPr>
          <a:lstStyle/>
          <a:p>
            <a:pPr marL="245739" indent="-233039">
              <a:spcBef>
                <a:spcPts val="685"/>
              </a:spcBef>
              <a:buFont typeface="Arial"/>
              <a:buChar char="•"/>
              <a:tabLst>
                <a:tab pos="245739" algn="l"/>
              </a:tabLst>
            </a:pPr>
            <a:r>
              <a:rPr sz="2200" b="1" spc="-20" dirty="0">
                <a:latin typeface="Arial"/>
                <a:cs typeface="Arial"/>
              </a:rPr>
              <a:t>Kiểm</a:t>
            </a:r>
            <a:r>
              <a:rPr sz="2200" b="1" spc="-35" dirty="0">
                <a:latin typeface="Arial"/>
                <a:cs typeface="Arial"/>
              </a:rPr>
              <a:t> </a:t>
            </a:r>
            <a:r>
              <a:rPr sz="2200" b="1" dirty="0">
                <a:latin typeface="Arial"/>
                <a:cs typeface="Arial"/>
              </a:rPr>
              <a:t>tra</a:t>
            </a:r>
            <a:r>
              <a:rPr sz="2200" b="1" spc="-15" dirty="0">
                <a:latin typeface="Arial"/>
                <a:cs typeface="Arial"/>
              </a:rPr>
              <a:t> </a:t>
            </a:r>
            <a:r>
              <a:rPr sz="2200" b="1" spc="-20" dirty="0">
                <a:latin typeface="Arial"/>
                <a:cs typeface="Arial"/>
              </a:rPr>
              <a:t>viết</a:t>
            </a:r>
            <a:r>
              <a:rPr sz="2200" spc="-20" dirty="0">
                <a:latin typeface="Arial"/>
                <a:cs typeface="Arial"/>
              </a:rPr>
              <a:t>:</a:t>
            </a:r>
            <a:endParaRPr sz="2200" dirty="0">
              <a:latin typeface="Arial"/>
              <a:cs typeface="Arial"/>
            </a:endParaRPr>
          </a:p>
          <a:p>
            <a:pPr marL="556246" lvl="1" indent="-228594">
              <a:spcBef>
                <a:spcPts val="555"/>
              </a:spcBef>
              <a:buChar char="–"/>
              <a:tabLst>
                <a:tab pos="556246" algn="l"/>
              </a:tabLst>
            </a:pPr>
            <a:r>
              <a:rPr sz="1900" spc="-160" dirty="0">
                <a:latin typeface="Arial"/>
                <a:cs typeface="Arial"/>
              </a:rPr>
              <a:t>Tự</a:t>
            </a:r>
            <a:r>
              <a:rPr sz="1900" spc="-5" dirty="0">
                <a:latin typeface="Arial"/>
                <a:cs typeface="Arial"/>
              </a:rPr>
              <a:t> </a:t>
            </a:r>
            <a:r>
              <a:rPr sz="1900" dirty="0">
                <a:latin typeface="Arial"/>
                <a:cs typeface="Arial"/>
              </a:rPr>
              <a:t>luận,</a:t>
            </a:r>
            <a:r>
              <a:rPr sz="1900" spc="-55" dirty="0">
                <a:latin typeface="Arial"/>
                <a:cs typeface="Arial"/>
              </a:rPr>
              <a:t> </a:t>
            </a:r>
            <a:r>
              <a:rPr sz="1900" dirty="0">
                <a:latin typeface="Arial"/>
                <a:cs typeface="Arial"/>
              </a:rPr>
              <a:t>trắc</a:t>
            </a:r>
            <a:r>
              <a:rPr sz="1900" spc="-65" dirty="0">
                <a:latin typeface="Arial"/>
                <a:cs typeface="Arial"/>
              </a:rPr>
              <a:t> </a:t>
            </a:r>
            <a:r>
              <a:rPr sz="1900" spc="-10" dirty="0">
                <a:latin typeface="Arial"/>
                <a:cs typeface="Arial"/>
              </a:rPr>
              <a:t>nghiệm;</a:t>
            </a:r>
            <a:endParaRPr sz="1900" dirty="0">
              <a:latin typeface="Arial"/>
              <a:cs typeface="Arial"/>
            </a:endParaRPr>
          </a:p>
          <a:p>
            <a:pPr marL="556246" lvl="1" indent="-228594">
              <a:spcBef>
                <a:spcPts val="565"/>
              </a:spcBef>
              <a:buChar char="–"/>
              <a:tabLst>
                <a:tab pos="556246" algn="l"/>
              </a:tabLst>
            </a:pPr>
            <a:r>
              <a:rPr sz="1900" dirty="0">
                <a:latin typeface="Arial"/>
                <a:cs typeface="Arial"/>
              </a:rPr>
              <a:t>Công</a:t>
            </a:r>
            <a:r>
              <a:rPr sz="1900" spc="10" dirty="0">
                <a:latin typeface="Arial"/>
                <a:cs typeface="Arial"/>
              </a:rPr>
              <a:t> </a:t>
            </a:r>
            <a:r>
              <a:rPr sz="1900" spc="-20" dirty="0">
                <a:latin typeface="Arial"/>
                <a:cs typeface="Arial"/>
              </a:rPr>
              <a:t>cụ:</a:t>
            </a:r>
            <a:r>
              <a:rPr sz="1900" spc="10" dirty="0">
                <a:latin typeface="Arial"/>
                <a:cs typeface="Arial"/>
              </a:rPr>
              <a:t> </a:t>
            </a:r>
            <a:r>
              <a:rPr sz="1900" spc="-80" dirty="0">
                <a:latin typeface="Arial"/>
                <a:cs typeface="Arial"/>
              </a:rPr>
              <a:t>Câu</a:t>
            </a:r>
            <a:r>
              <a:rPr sz="1900" spc="-5" dirty="0">
                <a:latin typeface="Arial"/>
                <a:cs typeface="Arial"/>
              </a:rPr>
              <a:t> </a:t>
            </a:r>
            <a:r>
              <a:rPr sz="1900" dirty="0">
                <a:latin typeface="Arial"/>
                <a:cs typeface="Arial"/>
              </a:rPr>
              <a:t>hỏi</a:t>
            </a:r>
            <a:r>
              <a:rPr sz="1900" spc="20" dirty="0">
                <a:latin typeface="Arial"/>
                <a:cs typeface="Arial"/>
              </a:rPr>
              <a:t> </a:t>
            </a:r>
            <a:r>
              <a:rPr sz="1900" spc="-140" dirty="0">
                <a:latin typeface="Arial"/>
                <a:cs typeface="Arial"/>
              </a:rPr>
              <a:t>TL,</a:t>
            </a:r>
            <a:r>
              <a:rPr sz="1900" spc="-5" dirty="0">
                <a:latin typeface="Arial"/>
                <a:cs typeface="Arial"/>
              </a:rPr>
              <a:t> </a:t>
            </a:r>
            <a:r>
              <a:rPr sz="1900" spc="-45" dirty="0">
                <a:latin typeface="Arial"/>
                <a:cs typeface="Arial"/>
              </a:rPr>
              <a:t>TN,</a:t>
            </a:r>
            <a:r>
              <a:rPr sz="1900" spc="10" dirty="0">
                <a:latin typeface="Arial"/>
                <a:cs typeface="Arial"/>
              </a:rPr>
              <a:t> </a:t>
            </a:r>
            <a:r>
              <a:rPr sz="1900" dirty="0">
                <a:latin typeface="Arial"/>
                <a:cs typeface="Arial"/>
              </a:rPr>
              <a:t>bài/đề kiểm</a:t>
            </a:r>
            <a:r>
              <a:rPr sz="1900" spc="25" dirty="0">
                <a:latin typeface="Arial"/>
                <a:cs typeface="Arial"/>
              </a:rPr>
              <a:t> </a:t>
            </a:r>
            <a:r>
              <a:rPr sz="1900" dirty="0">
                <a:latin typeface="Arial"/>
                <a:cs typeface="Arial"/>
              </a:rPr>
              <a:t>tra,</a:t>
            </a:r>
            <a:r>
              <a:rPr sz="1900" spc="10" dirty="0">
                <a:latin typeface="Arial"/>
                <a:cs typeface="Arial"/>
              </a:rPr>
              <a:t> </a:t>
            </a:r>
            <a:r>
              <a:rPr sz="1900" spc="-25" dirty="0">
                <a:latin typeface="Arial"/>
                <a:cs typeface="Arial"/>
              </a:rPr>
              <a:t>...</a:t>
            </a:r>
            <a:endParaRPr sz="1900" dirty="0">
              <a:latin typeface="Arial"/>
              <a:cs typeface="Arial"/>
            </a:endParaRPr>
          </a:p>
          <a:p>
            <a:pPr marL="245739" indent="-233039">
              <a:spcBef>
                <a:spcPts val="515"/>
              </a:spcBef>
              <a:buFont typeface="Arial"/>
              <a:buChar char="•"/>
              <a:tabLst>
                <a:tab pos="245739" algn="l"/>
              </a:tabLst>
            </a:pPr>
            <a:r>
              <a:rPr sz="2200" b="1" spc="-10" dirty="0">
                <a:latin typeface="Arial"/>
                <a:cs typeface="Arial"/>
              </a:rPr>
              <a:t>Quan</a:t>
            </a:r>
            <a:r>
              <a:rPr sz="2200" b="1" spc="-135" dirty="0">
                <a:latin typeface="Arial"/>
                <a:cs typeface="Arial"/>
              </a:rPr>
              <a:t> </a:t>
            </a:r>
            <a:r>
              <a:rPr sz="2200" b="1" spc="-20" dirty="0">
                <a:latin typeface="Arial"/>
                <a:cs typeface="Arial"/>
              </a:rPr>
              <a:t>sát</a:t>
            </a:r>
            <a:r>
              <a:rPr sz="2200" spc="-20" dirty="0">
                <a:latin typeface="Arial"/>
                <a:cs typeface="Arial"/>
              </a:rPr>
              <a:t>:</a:t>
            </a:r>
            <a:endParaRPr sz="2200" dirty="0">
              <a:latin typeface="Arial"/>
              <a:cs typeface="Arial"/>
            </a:endParaRPr>
          </a:p>
          <a:p>
            <a:pPr marL="624824" lvl="1" indent="-297173">
              <a:spcBef>
                <a:spcPts val="565"/>
              </a:spcBef>
              <a:buChar char="–"/>
              <a:tabLst>
                <a:tab pos="624824" algn="l"/>
              </a:tabLst>
            </a:pPr>
            <a:r>
              <a:rPr sz="1900" dirty="0">
                <a:latin typeface="Arial"/>
                <a:cs typeface="Arial"/>
              </a:rPr>
              <a:t>Định</a:t>
            </a:r>
            <a:r>
              <a:rPr sz="1900" spc="75" dirty="0">
                <a:latin typeface="Arial"/>
                <a:cs typeface="Arial"/>
              </a:rPr>
              <a:t> </a:t>
            </a:r>
            <a:r>
              <a:rPr sz="1900" dirty="0">
                <a:latin typeface="Arial"/>
                <a:cs typeface="Arial"/>
              </a:rPr>
              <a:t>trước/không</a:t>
            </a:r>
            <a:r>
              <a:rPr sz="1900" spc="50" dirty="0">
                <a:latin typeface="Arial"/>
                <a:cs typeface="Arial"/>
              </a:rPr>
              <a:t> </a:t>
            </a:r>
            <a:r>
              <a:rPr sz="1900" dirty="0">
                <a:latin typeface="Arial"/>
                <a:cs typeface="Arial"/>
              </a:rPr>
              <a:t>định</a:t>
            </a:r>
            <a:r>
              <a:rPr sz="1900" spc="100" dirty="0">
                <a:latin typeface="Arial"/>
                <a:cs typeface="Arial"/>
              </a:rPr>
              <a:t> </a:t>
            </a:r>
            <a:r>
              <a:rPr sz="1900" spc="-35" dirty="0">
                <a:latin typeface="Arial"/>
                <a:cs typeface="Arial"/>
              </a:rPr>
              <a:t>trước;</a:t>
            </a:r>
            <a:r>
              <a:rPr sz="1900" spc="55" dirty="0">
                <a:latin typeface="Arial"/>
                <a:cs typeface="Arial"/>
              </a:rPr>
              <a:t> </a:t>
            </a:r>
            <a:r>
              <a:rPr sz="1900" spc="-20" dirty="0">
                <a:latin typeface="Arial"/>
                <a:cs typeface="Arial"/>
              </a:rPr>
              <a:t>Chính</a:t>
            </a:r>
            <a:r>
              <a:rPr sz="1900" spc="80" dirty="0">
                <a:latin typeface="Arial"/>
                <a:cs typeface="Arial"/>
              </a:rPr>
              <a:t> </a:t>
            </a:r>
            <a:r>
              <a:rPr sz="1900" dirty="0">
                <a:latin typeface="Arial"/>
                <a:cs typeface="Arial"/>
              </a:rPr>
              <a:t>thức/không</a:t>
            </a:r>
            <a:r>
              <a:rPr sz="1900" spc="75" dirty="0">
                <a:latin typeface="Arial"/>
                <a:cs typeface="Arial"/>
              </a:rPr>
              <a:t> </a:t>
            </a:r>
            <a:r>
              <a:rPr sz="1900" dirty="0">
                <a:latin typeface="Arial"/>
                <a:cs typeface="Arial"/>
              </a:rPr>
              <a:t>chính</a:t>
            </a:r>
            <a:r>
              <a:rPr sz="1900" spc="75" dirty="0">
                <a:latin typeface="Arial"/>
                <a:cs typeface="Arial"/>
              </a:rPr>
              <a:t> </a:t>
            </a:r>
            <a:r>
              <a:rPr sz="1900" spc="-20" dirty="0">
                <a:latin typeface="Arial"/>
                <a:cs typeface="Arial"/>
              </a:rPr>
              <a:t>thức</a:t>
            </a:r>
            <a:endParaRPr sz="1900" dirty="0">
              <a:latin typeface="Arial"/>
              <a:cs typeface="Arial"/>
            </a:endParaRPr>
          </a:p>
          <a:p>
            <a:pPr marL="556246" lvl="1" indent="-228594">
              <a:spcBef>
                <a:spcPts val="560"/>
              </a:spcBef>
              <a:buChar char="–"/>
              <a:tabLst>
                <a:tab pos="556246" algn="l"/>
              </a:tabLst>
            </a:pPr>
            <a:r>
              <a:rPr sz="1900" dirty="0">
                <a:latin typeface="Arial"/>
                <a:cs typeface="Arial"/>
              </a:rPr>
              <a:t>Công</a:t>
            </a:r>
            <a:r>
              <a:rPr sz="1900" spc="-65" dirty="0">
                <a:latin typeface="Arial"/>
                <a:cs typeface="Arial"/>
              </a:rPr>
              <a:t> </a:t>
            </a:r>
            <a:r>
              <a:rPr sz="1900" spc="-20" dirty="0">
                <a:latin typeface="Arial"/>
                <a:cs typeface="Arial"/>
              </a:rPr>
              <a:t>cụ:</a:t>
            </a:r>
            <a:r>
              <a:rPr sz="1900" spc="-65" dirty="0">
                <a:latin typeface="Arial"/>
                <a:cs typeface="Arial"/>
              </a:rPr>
              <a:t> </a:t>
            </a:r>
            <a:r>
              <a:rPr sz="1900" spc="-10" dirty="0">
                <a:latin typeface="Arial"/>
                <a:cs typeface="Arial"/>
              </a:rPr>
              <a:t>Thang</a:t>
            </a:r>
            <a:r>
              <a:rPr sz="1900" spc="-65" dirty="0">
                <a:latin typeface="Arial"/>
                <a:cs typeface="Arial"/>
              </a:rPr>
              <a:t> </a:t>
            </a:r>
            <a:r>
              <a:rPr sz="1900" dirty="0">
                <a:latin typeface="Arial"/>
                <a:cs typeface="Arial"/>
              </a:rPr>
              <a:t>đo,</a:t>
            </a:r>
            <a:r>
              <a:rPr sz="1900" spc="-65" dirty="0">
                <a:latin typeface="Arial"/>
                <a:cs typeface="Arial"/>
              </a:rPr>
              <a:t> </a:t>
            </a:r>
            <a:r>
              <a:rPr sz="1900" spc="-20" dirty="0">
                <a:latin typeface="Arial"/>
                <a:cs typeface="Arial"/>
              </a:rPr>
              <a:t>Bảng</a:t>
            </a:r>
            <a:r>
              <a:rPr sz="1900" spc="-45" dirty="0">
                <a:latin typeface="Arial"/>
                <a:cs typeface="Arial"/>
              </a:rPr>
              <a:t> </a:t>
            </a:r>
            <a:r>
              <a:rPr sz="1900" dirty="0">
                <a:latin typeface="Arial"/>
                <a:cs typeface="Arial"/>
              </a:rPr>
              <a:t>kiểm,</a:t>
            </a:r>
            <a:r>
              <a:rPr sz="1900" spc="-65" dirty="0">
                <a:latin typeface="Arial"/>
                <a:cs typeface="Arial"/>
              </a:rPr>
              <a:t> </a:t>
            </a:r>
            <a:r>
              <a:rPr sz="1900" spc="-25" dirty="0">
                <a:latin typeface="Arial"/>
                <a:cs typeface="Arial"/>
              </a:rPr>
              <a:t>...</a:t>
            </a:r>
            <a:endParaRPr sz="1900" dirty="0">
              <a:latin typeface="Arial"/>
              <a:cs typeface="Arial"/>
            </a:endParaRPr>
          </a:p>
          <a:p>
            <a:pPr marL="245739" indent="-233039">
              <a:spcBef>
                <a:spcPts val="520"/>
              </a:spcBef>
              <a:buFont typeface="Arial"/>
              <a:buChar char="•"/>
              <a:tabLst>
                <a:tab pos="245739" algn="l"/>
              </a:tabLst>
            </a:pPr>
            <a:r>
              <a:rPr sz="2200" b="1" dirty="0">
                <a:latin typeface="Arial"/>
                <a:cs typeface="Arial"/>
              </a:rPr>
              <a:t>Hỏi</a:t>
            </a:r>
            <a:r>
              <a:rPr sz="2200" b="1" spc="40" dirty="0">
                <a:latin typeface="Arial"/>
                <a:cs typeface="Arial"/>
              </a:rPr>
              <a:t> </a:t>
            </a:r>
            <a:r>
              <a:rPr sz="2200" b="1" spc="-20" dirty="0">
                <a:latin typeface="Arial"/>
                <a:cs typeface="Arial"/>
              </a:rPr>
              <a:t>đáp</a:t>
            </a:r>
            <a:r>
              <a:rPr sz="2200" spc="-20" dirty="0">
                <a:latin typeface="Arial"/>
                <a:cs typeface="Arial"/>
              </a:rPr>
              <a:t>:</a:t>
            </a:r>
            <a:endParaRPr sz="2200" dirty="0">
              <a:latin typeface="Arial"/>
              <a:cs typeface="Arial"/>
            </a:endParaRPr>
          </a:p>
          <a:p>
            <a:pPr marL="556246" lvl="1" indent="-228594">
              <a:spcBef>
                <a:spcPts val="550"/>
              </a:spcBef>
              <a:buChar char="–"/>
              <a:tabLst>
                <a:tab pos="556246" algn="l"/>
                <a:tab pos="4694438" algn="l"/>
              </a:tabLst>
            </a:pPr>
            <a:r>
              <a:rPr sz="1900" dirty="0">
                <a:latin typeface="Arial"/>
                <a:cs typeface="Arial"/>
              </a:rPr>
              <a:t>Điều</a:t>
            </a:r>
            <a:r>
              <a:rPr sz="1900" spc="5" dirty="0">
                <a:latin typeface="Arial"/>
                <a:cs typeface="Arial"/>
              </a:rPr>
              <a:t> </a:t>
            </a:r>
            <a:r>
              <a:rPr sz="1900" dirty="0">
                <a:latin typeface="Arial"/>
                <a:cs typeface="Arial"/>
              </a:rPr>
              <a:t>khiển</a:t>
            </a:r>
            <a:r>
              <a:rPr sz="1900" spc="30" dirty="0">
                <a:latin typeface="Arial"/>
                <a:cs typeface="Arial"/>
              </a:rPr>
              <a:t> </a:t>
            </a:r>
            <a:r>
              <a:rPr sz="1900" dirty="0">
                <a:latin typeface="Arial"/>
                <a:cs typeface="Arial"/>
              </a:rPr>
              <a:t>quá</a:t>
            </a:r>
            <a:r>
              <a:rPr sz="1900" spc="45" dirty="0">
                <a:latin typeface="Arial"/>
                <a:cs typeface="Arial"/>
              </a:rPr>
              <a:t> </a:t>
            </a:r>
            <a:r>
              <a:rPr sz="1900" dirty="0">
                <a:latin typeface="Arial"/>
                <a:cs typeface="Arial"/>
              </a:rPr>
              <a:t>trình</a:t>
            </a:r>
            <a:r>
              <a:rPr sz="1900" spc="45" dirty="0">
                <a:latin typeface="Arial"/>
                <a:cs typeface="Arial"/>
              </a:rPr>
              <a:t> </a:t>
            </a:r>
            <a:r>
              <a:rPr sz="1900" dirty="0">
                <a:latin typeface="Arial"/>
                <a:cs typeface="Arial"/>
              </a:rPr>
              <a:t>học</a:t>
            </a:r>
            <a:r>
              <a:rPr sz="1900" spc="20" dirty="0">
                <a:latin typeface="Arial"/>
                <a:cs typeface="Arial"/>
              </a:rPr>
              <a:t> </a:t>
            </a:r>
            <a:r>
              <a:rPr sz="1900" dirty="0">
                <a:latin typeface="Arial"/>
                <a:cs typeface="Arial"/>
              </a:rPr>
              <a:t>tập</a:t>
            </a:r>
            <a:r>
              <a:rPr sz="1900" spc="25" dirty="0">
                <a:latin typeface="Arial"/>
                <a:cs typeface="Arial"/>
              </a:rPr>
              <a:t> </a:t>
            </a:r>
            <a:r>
              <a:rPr sz="1900" spc="-50" dirty="0">
                <a:latin typeface="Arial"/>
                <a:cs typeface="Arial"/>
              </a:rPr>
              <a:t>và</a:t>
            </a:r>
            <a:r>
              <a:rPr sz="1900" dirty="0">
                <a:latin typeface="Arial"/>
                <a:cs typeface="Arial"/>
              </a:rPr>
              <a:t> </a:t>
            </a:r>
            <a:r>
              <a:rPr sz="1900" spc="-20" dirty="0">
                <a:latin typeface="Arial"/>
                <a:cs typeface="Arial"/>
              </a:rPr>
              <a:t>đánh</a:t>
            </a:r>
            <a:r>
              <a:rPr lang="en-US" sz="1900" spc="-20" dirty="0">
                <a:latin typeface="Arial"/>
                <a:cs typeface="Arial"/>
              </a:rPr>
              <a:t> </a:t>
            </a:r>
            <a:r>
              <a:rPr sz="1900" dirty="0">
                <a:latin typeface="Arial"/>
                <a:cs typeface="Arial"/>
              </a:rPr>
              <a:t>giá</a:t>
            </a:r>
            <a:r>
              <a:rPr sz="1900" spc="-35" dirty="0">
                <a:latin typeface="Arial"/>
                <a:cs typeface="Arial"/>
              </a:rPr>
              <a:t> </a:t>
            </a:r>
            <a:r>
              <a:rPr sz="1900" spc="-60" dirty="0">
                <a:latin typeface="Arial"/>
                <a:cs typeface="Arial"/>
              </a:rPr>
              <a:t>các</a:t>
            </a:r>
            <a:r>
              <a:rPr sz="1900" spc="-35" dirty="0">
                <a:latin typeface="Arial"/>
                <a:cs typeface="Arial"/>
              </a:rPr>
              <a:t> </a:t>
            </a:r>
            <a:r>
              <a:rPr sz="1900" dirty="0">
                <a:latin typeface="Arial"/>
                <a:cs typeface="Arial"/>
              </a:rPr>
              <a:t>cấp</a:t>
            </a:r>
            <a:r>
              <a:rPr sz="1900" spc="-30" dirty="0">
                <a:latin typeface="Arial"/>
                <a:cs typeface="Arial"/>
              </a:rPr>
              <a:t> </a:t>
            </a:r>
            <a:r>
              <a:rPr sz="1900" spc="65" dirty="0">
                <a:latin typeface="Arial"/>
                <a:cs typeface="Arial"/>
              </a:rPr>
              <a:t>độ</a:t>
            </a:r>
            <a:r>
              <a:rPr sz="1900" spc="-30" dirty="0">
                <a:latin typeface="Arial"/>
                <a:cs typeface="Arial"/>
              </a:rPr>
              <a:t> </a:t>
            </a:r>
            <a:r>
              <a:rPr sz="1900" dirty="0">
                <a:latin typeface="Arial"/>
                <a:cs typeface="Arial"/>
              </a:rPr>
              <a:t>nhận</a:t>
            </a:r>
            <a:r>
              <a:rPr sz="1900" spc="-25" dirty="0">
                <a:latin typeface="Arial"/>
                <a:cs typeface="Arial"/>
              </a:rPr>
              <a:t> </a:t>
            </a:r>
            <a:r>
              <a:rPr sz="1900" spc="-20" dirty="0">
                <a:latin typeface="Arial"/>
                <a:cs typeface="Arial"/>
              </a:rPr>
              <a:t>thức</a:t>
            </a:r>
            <a:endParaRPr sz="1900" dirty="0">
              <a:latin typeface="Arial"/>
              <a:cs typeface="Arial"/>
            </a:endParaRPr>
          </a:p>
          <a:p>
            <a:pPr marL="556246" lvl="1" indent="-228594">
              <a:spcBef>
                <a:spcPts val="565"/>
              </a:spcBef>
              <a:buChar char="–"/>
              <a:tabLst>
                <a:tab pos="556246" algn="l"/>
              </a:tabLst>
            </a:pPr>
            <a:r>
              <a:rPr sz="1900" dirty="0">
                <a:latin typeface="Arial"/>
                <a:cs typeface="Arial"/>
              </a:rPr>
              <a:t>Công</a:t>
            </a:r>
            <a:r>
              <a:rPr sz="1900" spc="-10" dirty="0">
                <a:latin typeface="Arial"/>
                <a:cs typeface="Arial"/>
              </a:rPr>
              <a:t> </a:t>
            </a:r>
            <a:r>
              <a:rPr sz="1900" spc="-20" dirty="0">
                <a:latin typeface="Arial"/>
                <a:cs typeface="Arial"/>
              </a:rPr>
              <a:t>cụ:</a:t>
            </a:r>
            <a:r>
              <a:rPr sz="1900" spc="-10" dirty="0">
                <a:latin typeface="Arial"/>
                <a:cs typeface="Arial"/>
              </a:rPr>
              <a:t> </a:t>
            </a:r>
            <a:r>
              <a:rPr sz="1900" spc="-80" dirty="0">
                <a:latin typeface="Arial"/>
                <a:cs typeface="Arial"/>
              </a:rPr>
              <a:t>Câu</a:t>
            </a:r>
            <a:r>
              <a:rPr sz="1900" spc="-20" dirty="0">
                <a:latin typeface="Arial"/>
                <a:cs typeface="Arial"/>
              </a:rPr>
              <a:t> </a:t>
            </a:r>
            <a:r>
              <a:rPr sz="1900" dirty="0">
                <a:latin typeface="Arial"/>
                <a:cs typeface="Arial"/>
              </a:rPr>
              <a:t>hỏi/Hệ </a:t>
            </a:r>
            <a:r>
              <a:rPr sz="1900" spc="60" dirty="0">
                <a:latin typeface="Arial"/>
                <a:cs typeface="Arial"/>
              </a:rPr>
              <a:t>thống</a:t>
            </a:r>
            <a:r>
              <a:rPr sz="1900" spc="-5" dirty="0">
                <a:latin typeface="Arial"/>
                <a:cs typeface="Arial"/>
              </a:rPr>
              <a:t> </a:t>
            </a:r>
            <a:r>
              <a:rPr sz="1900" dirty="0">
                <a:latin typeface="Arial"/>
                <a:cs typeface="Arial"/>
              </a:rPr>
              <a:t>câu</a:t>
            </a:r>
            <a:r>
              <a:rPr sz="1900" spc="15" dirty="0">
                <a:latin typeface="Arial"/>
                <a:cs typeface="Arial"/>
              </a:rPr>
              <a:t> </a:t>
            </a:r>
            <a:r>
              <a:rPr sz="1900" spc="-25" dirty="0">
                <a:latin typeface="Arial"/>
                <a:cs typeface="Arial"/>
              </a:rPr>
              <a:t>hỏi</a:t>
            </a:r>
            <a:endParaRPr sz="1900" dirty="0">
              <a:latin typeface="Arial"/>
              <a:cs typeface="Arial"/>
            </a:endParaRPr>
          </a:p>
          <a:p>
            <a:pPr marL="245739" indent="-233039">
              <a:spcBef>
                <a:spcPts val="515"/>
              </a:spcBef>
              <a:buFont typeface="Arial"/>
              <a:buChar char="•"/>
              <a:tabLst>
                <a:tab pos="245739" algn="l"/>
              </a:tabLst>
            </a:pPr>
            <a:r>
              <a:rPr sz="2200" b="1" dirty="0">
                <a:latin typeface="Arial"/>
                <a:cs typeface="Arial"/>
              </a:rPr>
              <a:t>Hồ</a:t>
            </a:r>
            <a:r>
              <a:rPr sz="2200" b="1" spc="-20" dirty="0">
                <a:latin typeface="Arial"/>
                <a:cs typeface="Arial"/>
              </a:rPr>
              <a:t> </a:t>
            </a:r>
            <a:r>
              <a:rPr sz="2200" b="1" spc="-235" dirty="0">
                <a:latin typeface="Arial"/>
                <a:cs typeface="Arial"/>
              </a:rPr>
              <a:t>sơ</a:t>
            </a:r>
            <a:r>
              <a:rPr sz="2200" b="1" spc="-10" dirty="0">
                <a:latin typeface="Arial"/>
                <a:cs typeface="Arial"/>
              </a:rPr>
              <a:t> </a:t>
            </a:r>
            <a:r>
              <a:rPr sz="2200" b="1" spc="-60" dirty="0">
                <a:latin typeface="Arial"/>
                <a:cs typeface="Arial"/>
              </a:rPr>
              <a:t>học</a:t>
            </a:r>
            <a:r>
              <a:rPr sz="2200" b="1" spc="-10" dirty="0">
                <a:latin typeface="Arial"/>
                <a:cs typeface="Arial"/>
              </a:rPr>
              <a:t> </a:t>
            </a:r>
            <a:r>
              <a:rPr sz="2200" b="1" spc="-20" dirty="0">
                <a:latin typeface="Arial"/>
                <a:cs typeface="Arial"/>
              </a:rPr>
              <a:t>tập</a:t>
            </a:r>
            <a:r>
              <a:rPr sz="2200" spc="-20" dirty="0">
                <a:latin typeface="Arial"/>
                <a:cs typeface="Arial"/>
              </a:rPr>
              <a:t>:</a:t>
            </a:r>
            <a:endParaRPr sz="2200" dirty="0">
              <a:latin typeface="Arial"/>
              <a:cs typeface="Arial"/>
            </a:endParaRPr>
          </a:p>
          <a:p>
            <a:pPr marL="556246" lvl="1" indent="-228594">
              <a:spcBef>
                <a:spcPts val="565"/>
              </a:spcBef>
              <a:buChar char="–"/>
              <a:tabLst>
                <a:tab pos="556246" algn="l"/>
              </a:tabLst>
            </a:pPr>
            <a:r>
              <a:rPr sz="1900" spc="-10" dirty="0">
                <a:latin typeface="Arial"/>
                <a:cs typeface="Arial"/>
              </a:rPr>
              <a:t>Theo</a:t>
            </a:r>
            <a:r>
              <a:rPr sz="1900" spc="10" dirty="0">
                <a:latin typeface="Arial"/>
                <a:cs typeface="Arial"/>
              </a:rPr>
              <a:t> </a:t>
            </a:r>
            <a:r>
              <a:rPr sz="1900" spc="55" dirty="0">
                <a:latin typeface="Arial"/>
                <a:cs typeface="Arial"/>
              </a:rPr>
              <a:t>dõi</a:t>
            </a:r>
            <a:r>
              <a:rPr sz="1900" spc="15" dirty="0">
                <a:latin typeface="Arial"/>
                <a:cs typeface="Arial"/>
              </a:rPr>
              <a:t> </a:t>
            </a:r>
            <a:r>
              <a:rPr sz="1900" dirty="0">
                <a:latin typeface="Arial"/>
                <a:cs typeface="Arial"/>
              </a:rPr>
              <a:t>quá</a:t>
            </a:r>
            <a:r>
              <a:rPr sz="1900" spc="25" dirty="0">
                <a:latin typeface="Arial"/>
                <a:cs typeface="Arial"/>
              </a:rPr>
              <a:t> </a:t>
            </a:r>
            <a:r>
              <a:rPr sz="1900" dirty="0">
                <a:latin typeface="Arial"/>
                <a:cs typeface="Arial"/>
              </a:rPr>
              <a:t>trình</a:t>
            </a:r>
            <a:r>
              <a:rPr sz="1900" spc="-10" dirty="0">
                <a:latin typeface="Arial"/>
                <a:cs typeface="Arial"/>
              </a:rPr>
              <a:t> </a:t>
            </a:r>
            <a:r>
              <a:rPr sz="1900" dirty="0">
                <a:latin typeface="Arial"/>
                <a:cs typeface="Arial"/>
              </a:rPr>
              <a:t>học,</a:t>
            </a:r>
            <a:r>
              <a:rPr sz="1900" spc="5" dirty="0">
                <a:latin typeface="Arial"/>
                <a:cs typeface="Arial"/>
              </a:rPr>
              <a:t> </a:t>
            </a:r>
            <a:r>
              <a:rPr sz="1900" spc="-140" dirty="0">
                <a:latin typeface="Arial"/>
                <a:cs typeface="Arial"/>
              </a:rPr>
              <a:t>sự</a:t>
            </a:r>
            <a:r>
              <a:rPr sz="1900" spc="-15" dirty="0">
                <a:latin typeface="Arial"/>
                <a:cs typeface="Arial"/>
              </a:rPr>
              <a:t> </a:t>
            </a:r>
            <a:r>
              <a:rPr sz="1900" dirty="0">
                <a:latin typeface="Arial"/>
                <a:cs typeface="Arial"/>
              </a:rPr>
              <a:t>tiến</a:t>
            </a:r>
            <a:r>
              <a:rPr sz="1900" spc="10" dirty="0">
                <a:latin typeface="Arial"/>
                <a:cs typeface="Arial"/>
              </a:rPr>
              <a:t> </a:t>
            </a:r>
            <a:r>
              <a:rPr sz="1900" spc="60" dirty="0">
                <a:latin typeface="Arial"/>
                <a:cs typeface="Arial"/>
              </a:rPr>
              <a:t>bộ</a:t>
            </a:r>
            <a:r>
              <a:rPr sz="1900" spc="-10" dirty="0">
                <a:latin typeface="Arial"/>
                <a:cs typeface="Arial"/>
              </a:rPr>
              <a:t> </a:t>
            </a:r>
            <a:r>
              <a:rPr sz="1900" spc="-30" dirty="0">
                <a:latin typeface="Arial"/>
                <a:cs typeface="Arial"/>
              </a:rPr>
              <a:t>và</a:t>
            </a:r>
            <a:r>
              <a:rPr sz="1900" spc="5" dirty="0">
                <a:latin typeface="Arial"/>
                <a:cs typeface="Arial"/>
              </a:rPr>
              <a:t> </a:t>
            </a:r>
            <a:r>
              <a:rPr sz="1900" dirty="0">
                <a:latin typeface="Arial"/>
                <a:cs typeface="Arial"/>
              </a:rPr>
              <a:t>thành</a:t>
            </a:r>
            <a:r>
              <a:rPr sz="1900" spc="35" dirty="0">
                <a:latin typeface="Arial"/>
                <a:cs typeface="Arial"/>
              </a:rPr>
              <a:t> </a:t>
            </a:r>
            <a:r>
              <a:rPr sz="1900" dirty="0">
                <a:latin typeface="Arial"/>
                <a:cs typeface="Arial"/>
              </a:rPr>
              <a:t>tích</a:t>
            </a:r>
            <a:r>
              <a:rPr sz="1900" spc="10" dirty="0">
                <a:latin typeface="Arial"/>
                <a:cs typeface="Arial"/>
              </a:rPr>
              <a:t> </a:t>
            </a:r>
            <a:r>
              <a:rPr sz="1900" dirty="0">
                <a:latin typeface="Arial"/>
                <a:cs typeface="Arial"/>
              </a:rPr>
              <a:t>học </a:t>
            </a:r>
            <a:r>
              <a:rPr sz="1900" spc="-25" dirty="0">
                <a:latin typeface="Arial"/>
                <a:cs typeface="Arial"/>
              </a:rPr>
              <a:t>tập</a:t>
            </a:r>
            <a:endParaRPr sz="1900" dirty="0">
              <a:latin typeface="Arial"/>
              <a:cs typeface="Arial"/>
            </a:endParaRPr>
          </a:p>
          <a:p>
            <a:pPr marL="556246" lvl="1" indent="-228594">
              <a:spcBef>
                <a:spcPts val="550"/>
              </a:spcBef>
              <a:buChar char="–"/>
              <a:tabLst>
                <a:tab pos="556246" algn="l"/>
              </a:tabLst>
            </a:pPr>
            <a:r>
              <a:rPr sz="1900" dirty="0">
                <a:latin typeface="Arial"/>
                <a:cs typeface="Arial"/>
              </a:rPr>
              <a:t>Công</a:t>
            </a:r>
            <a:r>
              <a:rPr sz="1900" spc="-15" dirty="0">
                <a:latin typeface="Arial"/>
                <a:cs typeface="Arial"/>
              </a:rPr>
              <a:t> </a:t>
            </a:r>
            <a:r>
              <a:rPr sz="1900" spc="-20" dirty="0">
                <a:latin typeface="Arial"/>
                <a:cs typeface="Arial"/>
              </a:rPr>
              <a:t>cụ:</a:t>
            </a:r>
            <a:r>
              <a:rPr sz="1900" spc="-10" dirty="0">
                <a:latin typeface="Arial"/>
                <a:cs typeface="Arial"/>
              </a:rPr>
              <a:t> </a:t>
            </a:r>
            <a:r>
              <a:rPr sz="1900" dirty="0">
                <a:latin typeface="Arial"/>
                <a:cs typeface="Arial"/>
              </a:rPr>
              <a:t>phiếu</a:t>
            </a:r>
            <a:r>
              <a:rPr sz="1900" spc="-30" dirty="0">
                <a:latin typeface="Arial"/>
                <a:cs typeface="Arial"/>
              </a:rPr>
              <a:t> </a:t>
            </a:r>
            <a:r>
              <a:rPr sz="1900" dirty="0">
                <a:latin typeface="Arial"/>
                <a:cs typeface="Arial"/>
              </a:rPr>
              <a:t>học tập,</a:t>
            </a:r>
            <a:r>
              <a:rPr sz="1900" spc="-25" dirty="0">
                <a:latin typeface="Arial"/>
                <a:cs typeface="Arial"/>
              </a:rPr>
              <a:t> </a:t>
            </a:r>
            <a:r>
              <a:rPr sz="1900" dirty="0">
                <a:latin typeface="Arial"/>
                <a:cs typeface="Arial"/>
              </a:rPr>
              <a:t>bài</a:t>
            </a:r>
            <a:r>
              <a:rPr sz="1900" spc="-25" dirty="0">
                <a:latin typeface="Arial"/>
                <a:cs typeface="Arial"/>
              </a:rPr>
              <a:t> </a:t>
            </a:r>
            <a:r>
              <a:rPr sz="1900" dirty="0">
                <a:latin typeface="Arial"/>
                <a:cs typeface="Arial"/>
              </a:rPr>
              <a:t>kiểm</a:t>
            </a:r>
            <a:r>
              <a:rPr sz="1900" spc="5" dirty="0">
                <a:latin typeface="Arial"/>
                <a:cs typeface="Arial"/>
              </a:rPr>
              <a:t> </a:t>
            </a:r>
            <a:r>
              <a:rPr sz="1900" dirty="0">
                <a:latin typeface="Arial"/>
                <a:cs typeface="Arial"/>
              </a:rPr>
              <a:t>tra,</a:t>
            </a:r>
            <a:r>
              <a:rPr sz="1900" spc="-25" dirty="0">
                <a:latin typeface="Arial"/>
                <a:cs typeface="Arial"/>
              </a:rPr>
              <a:t> ...</a:t>
            </a:r>
            <a:endParaRPr sz="1900" dirty="0">
              <a:latin typeface="Arial"/>
              <a:cs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7500" y="395312"/>
            <a:ext cx="9460902" cy="1401279"/>
          </a:xfrm>
          <a:prstGeom prst="rect">
            <a:avLst/>
          </a:prstGeom>
        </p:spPr>
        <p:txBody>
          <a:bodyPr vert="horz" wrap="square" lIns="0" tIns="56640" rIns="0" bIns="0" rtlCol="0">
            <a:spAutoFit/>
          </a:bodyPr>
          <a:lstStyle/>
          <a:p>
            <a:pPr marL="713087" algn="ctr">
              <a:spcBef>
                <a:spcPts val="110"/>
              </a:spcBef>
            </a:pPr>
            <a:r>
              <a:rPr spc="-65" dirty="0"/>
              <a:t>CÔNG</a:t>
            </a:r>
            <a:r>
              <a:rPr spc="-85" dirty="0"/>
              <a:t> </a:t>
            </a:r>
            <a:r>
              <a:rPr spc="-95" dirty="0"/>
              <a:t>CỤ</a:t>
            </a:r>
            <a:r>
              <a:rPr spc="-70" dirty="0"/>
              <a:t> </a:t>
            </a:r>
            <a:r>
              <a:rPr spc="-75" dirty="0"/>
              <a:t>CÂU</a:t>
            </a:r>
            <a:r>
              <a:rPr spc="-60" dirty="0"/>
              <a:t> </a:t>
            </a:r>
            <a:r>
              <a:rPr spc="50" dirty="0"/>
              <a:t>HỎI</a:t>
            </a:r>
            <a:r>
              <a:rPr spc="-40" dirty="0"/>
              <a:t> </a:t>
            </a:r>
            <a:r>
              <a:rPr spc="-55" dirty="0"/>
              <a:t>TỰ</a:t>
            </a:r>
            <a:r>
              <a:rPr spc="-80" dirty="0"/>
              <a:t> </a:t>
            </a:r>
            <a:r>
              <a:rPr spc="-20" dirty="0"/>
              <a:t>LUẬN</a:t>
            </a:r>
            <a:r>
              <a:rPr spc="-75" dirty="0"/>
              <a:t> </a:t>
            </a:r>
            <a:r>
              <a:rPr dirty="0"/>
              <a:t>KIỂM</a:t>
            </a:r>
            <a:r>
              <a:rPr spc="-65" dirty="0"/>
              <a:t> </a:t>
            </a:r>
            <a:r>
              <a:rPr spc="-40" dirty="0"/>
              <a:t>TRA,</a:t>
            </a:r>
            <a:r>
              <a:rPr spc="-80" dirty="0"/>
              <a:t> </a:t>
            </a:r>
            <a:r>
              <a:rPr spc="55" dirty="0"/>
              <a:t>ĐÁNH</a:t>
            </a:r>
            <a:r>
              <a:rPr spc="-65" dirty="0"/>
              <a:t> </a:t>
            </a:r>
            <a:r>
              <a:rPr dirty="0"/>
              <a:t>GIÁ</a:t>
            </a:r>
            <a:r>
              <a:rPr spc="-55" dirty="0"/>
              <a:t> </a:t>
            </a:r>
            <a:r>
              <a:rPr dirty="0"/>
              <a:t>NĂNG</a:t>
            </a:r>
            <a:r>
              <a:rPr spc="-75" dirty="0"/>
              <a:t> </a:t>
            </a:r>
            <a:r>
              <a:rPr spc="-25" dirty="0"/>
              <a:t>LỰC</a:t>
            </a:r>
          </a:p>
        </p:txBody>
      </p:sp>
      <p:sp>
        <p:nvSpPr>
          <p:cNvPr id="4" name="object 4"/>
          <p:cNvSpPr txBox="1">
            <a:spLocks noGrp="1"/>
          </p:cNvSpPr>
          <p:nvPr>
            <p:ph type="sldNum" sz="quarter" idx="12"/>
          </p:nvPr>
        </p:nvSpPr>
        <p:spPr>
          <a:xfrm>
            <a:off x="9218996" y="6302477"/>
            <a:ext cx="321339" cy="469912"/>
          </a:xfrm>
          <a:prstGeom prst="rect">
            <a:avLst/>
          </a:prstGeom>
        </p:spPr>
        <p:txBody>
          <a:bodyPr vert="horz" wrap="square" lIns="0" tIns="229147" rIns="0" bIns="0" rtlCol="0">
            <a:spAutoFit/>
          </a:bodyPr>
          <a:lstStyle/>
          <a:p>
            <a:pPr marL="38099">
              <a:spcBef>
                <a:spcPts val="259"/>
              </a:spcBef>
            </a:pPr>
            <a:fld id="{81D60167-4931-47E6-BA6A-407CBD079E47}" type="slidenum">
              <a:rPr sz="1550" spc="-25" dirty="0"/>
              <a:pPr marL="38099">
                <a:spcBef>
                  <a:spcPts val="259"/>
                </a:spcBef>
              </a:pPr>
              <a:t>11</a:t>
            </a:fld>
            <a:endParaRPr sz="1550"/>
          </a:p>
        </p:txBody>
      </p:sp>
      <p:sp>
        <p:nvSpPr>
          <p:cNvPr id="3" name="object 3"/>
          <p:cNvSpPr txBox="1"/>
          <p:nvPr/>
        </p:nvSpPr>
        <p:spPr>
          <a:xfrm>
            <a:off x="317500" y="1846945"/>
            <a:ext cx="9460902" cy="4906280"/>
          </a:xfrm>
          <a:prstGeom prst="rect">
            <a:avLst/>
          </a:prstGeom>
        </p:spPr>
        <p:txBody>
          <a:bodyPr vert="horz" wrap="square" lIns="0" tIns="86995" rIns="0" bIns="0" rtlCol="0">
            <a:spAutoFit/>
          </a:bodyPr>
          <a:lstStyle/>
          <a:p>
            <a:pPr marL="245104" indent="-232404" algn="just">
              <a:spcBef>
                <a:spcPts val="685"/>
              </a:spcBef>
              <a:buFont typeface="Arial"/>
              <a:buChar char="•"/>
              <a:tabLst>
                <a:tab pos="245104" algn="l"/>
              </a:tabLst>
            </a:pPr>
            <a:r>
              <a:rPr sz="2200" b="1" spc="-90" dirty="0">
                <a:latin typeface="Arial"/>
                <a:cs typeface="Arial"/>
              </a:rPr>
              <a:t>Câu</a:t>
            </a:r>
            <a:r>
              <a:rPr sz="2200" b="1" spc="-65" dirty="0">
                <a:latin typeface="Arial"/>
                <a:cs typeface="Arial"/>
              </a:rPr>
              <a:t> </a:t>
            </a:r>
            <a:r>
              <a:rPr sz="2200" b="1" dirty="0">
                <a:latin typeface="Arial"/>
                <a:cs typeface="Arial"/>
              </a:rPr>
              <a:t>hỏi</a:t>
            </a:r>
            <a:r>
              <a:rPr sz="2200" b="1" spc="-80" dirty="0">
                <a:latin typeface="Arial"/>
                <a:cs typeface="Arial"/>
              </a:rPr>
              <a:t> </a:t>
            </a:r>
            <a:r>
              <a:rPr sz="2200" b="1" spc="-40" dirty="0">
                <a:latin typeface="Arial"/>
                <a:cs typeface="Arial"/>
              </a:rPr>
              <a:t>gợi</a:t>
            </a:r>
            <a:r>
              <a:rPr sz="2200" b="1" spc="-70" dirty="0">
                <a:latin typeface="Arial"/>
                <a:cs typeface="Arial"/>
              </a:rPr>
              <a:t> </a:t>
            </a:r>
            <a:r>
              <a:rPr sz="2200" b="1" spc="-25" dirty="0">
                <a:latin typeface="Arial"/>
                <a:cs typeface="Arial"/>
              </a:rPr>
              <a:t>mở</a:t>
            </a:r>
            <a:r>
              <a:rPr sz="2200" spc="-25" dirty="0">
                <a:latin typeface="Arial"/>
                <a:cs typeface="Arial"/>
              </a:rPr>
              <a:t>:</a:t>
            </a:r>
            <a:endParaRPr sz="2200" dirty="0">
              <a:latin typeface="Arial"/>
              <a:cs typeface="Arial"/>
            </a:endParaRPr>
          </a:p>
          <a:p>
            <a:pPr marL="556246" marR="5080" lvl="1" indent="-228594" algn="just">
              <a:lnSpc>
                <a:spcPct val="101600"/>
              </a:lnSpc>
              <a:spcBef>
                <a:spcPts val="515"/>
              </a:spcBef>
              <a:buChar char="–"/>
              <a:tabLst>
                <a:tab pos="558151" algn="l"/>
              </a:tabLst>
            </a:pPr>
            <a:r>
              <a:rPr sz="1900" spc="-10" dirty="0">
                <a:latin typeface="Arial"/>
                <a:cs typeface="Arial"/>
              </a:rPr>
              <a:t>GV</a:t>
            </a:r>
            <a:r>
              <a:rPr sz="1900" spc="65" dirty="0">
                <a:latin typeface="Arial"/>
                <a:cs typeface="Arial"/>
              </a:rPr>
              <a:t> </a:t>
            </a:r>
            <a:r>
              <a:rPr sz="1900" dirty="0">
                <a:latin typeface="Arial"/>
                <a:cs typeface="Arial"/>
              </a:rPr>
              <a:t>đưa</a:t>
            </a:r>
            <a:r>
              <a:rPr sz="1900" spc="50" dirty="0">
                <a:latin typeface="Arial"/>
                <a:cs typeface="Arial"/>
              </a:rPr>
              <a:t> </a:t>
            </a:r>
            <a:r>
              <a:rPr sz="1900" dirty="0">
                <a:latin typeface="Arial"/>
                <a:cs typeface="Arial"/>
              </a:rPr>
              <a:t>ra</a:t>
            </a:r>
            <a:r>
              <a:rPr sz="1900" spc="50" dirty="0">
                <a:latin typeface="Arial"/>
                <a:cs typeface="Arial"/>
              </a:rPr>
              <a:t> </a:t>
            </a:r>
            <a:r>
              <a:rPr sz="1900" dirty="0">
                <a:latin typeface="Arial"/>
                <a:cs typeface="Arial"/>
              </a:rPr>
              <a:t>hai</a:t>
            </a:r>
            <a:r>
              <a:rPr sz="1900" spc="65" dirty="0">
                <a:latin typeface="Arial"/>
                <a:cs typeface="Arial"/>
              </a:rPr>
              <a:t> </a:t>
            </a:r>
            <a:r>
              <a:rPr sz="1900" dirty="0">
                <a:latin typeface="Arial"/>
                <a:cs typeface="Arial"/>
              </a:rPr>
              <a:t>tệp</a:t>
            </a:r>
            <a:r>
              <a:rPr sz="1900" spc="70" dirty="0">
                <a:latin typeface="Arial"/>
                <a:cs typeface="Arial"/>
              </a:rPr>
              <a:t> </a:t>
            </a:r>
            <a:r>
              <a:rPr sz="1900" dirty="0">
                <a:latin typeface="Arial"/>
                <a:cs typeface="Arial"/>
              </a:rPr>
              <a:t>văn</a:t>
            </a:r>
            <a:r>
              <a:rPr sz="1900" spc="55" dirty="0">
                <a:latin typeface="Arial"/>
                <a:cs typeface="Arial"/>
              </a:rPr>
              <a:t> </a:t>
            </a:r>
            <a:r>
              <a:rPr sz="1900" dirty="0">
                <a:latin typeface="Arial"/>
                <a:cs typeface="Arial"/>
              </a:rPr>
              <a:t>bản.</a:t>
            </a:r>
            <a:r>
              <a:rPr sz="1900" spc="60" dirty="0">
                <a:latin typeface="Arial"/>
                <a:cs typeface="Arial"/>
              </a:rPr>
              <a:t> </a:t>
            </a:r>
            <a:r>
              <a:rPr sz="1900" dirty="0">
                <a:latin typeface="Arial"/>
                <a:cs typeface="Arial"/>
              </a:rPr>
              <a:t>Tệp</a:t>
            </a:r>
            <a:r>
              <a:rPr sz="1900" spc="70" dirty="0">
                <a:latin typeface="Arial"/>
                <a:cs typeface="Arial"/>
              </a:rPr>
              <a:t> </a:t>
            </a:r>
            <a:r>
              <a:rPr sz="1900" dirty="0">
                <a:latin typeface="Arial"/>
                <a:cs typeface="Arial"/>
              </a:rPr>
              <a:t>thứ</a:t>
            </a:r>
            <a:r>
              <a:rPr sz="1900" spc="50" dirty="0">
                <a:latin typeface="Arial"/>
                <a:cs typeface="Arial"/>
              </a:rPr>
              <a:t> </a:t>
            </a:r>
            <a:r>
              <a:rPr sz="1900" dirty="0">
                <a:latin typeface="Arial"/>
                <a:cs typeface="Arial"/>
              </a:rPr>
              <a:t>nhất</a:t>
            </a:r>
            <a:r>
              <a:rPr sz="1900" spc="50" dirty="0">
                <a:latin typeface="Arial"/>
                <a:cs typeface="Arial"/>
              </a:rPr>
              <a:t> </a:t>
            </a:r>
            <a:r>
              <a:rPr sz="1900" dirty="0">
                <a:latin typeface="Arial"/>
                <a:cs typeface="Arial"/>
              </a:rPr>
              <a:t>có</a:t>
            </a:r>
            <a:r>
              <a:rPr sz="1900" spc="55" dirty="0">
                <a:latin typeface="Arial"/>
                <a:cs typeface="Arial"/>
              </a:rPr>
              <a:t> </a:t>
            </a:r>
            <a:r>
              <a:rPr sz="1900" dirty="0">
                <a:latin typeface="Arial"/>
                <a:cs typeface="Arial"/>
              </a:rPr>
              <a:t>cấu</a:t>
            </a:r>
            <a:r>
              <a:rPr sz="1900" spc="60" dirty="0">
                <a:latin typeface="Arial"/>
                <a:cs typeface="Arial"/>
              </a:rPr>
              <a:t> </a:t>
            </a:r>
            <a:r>
              <a:rPr sz="1900" dirty="0">
                <a:latin typeface="Arial"/>
                <a:cs typeface="Arial"/>
              </a:rPr>
              <a:t>trúc</a:t>
            </a:r>
            <a:r>
              <a:rPr sz="1900" spc="65" dirty="0">
                <a:latin typeface="Arial"/>
                <a:cs typeface="Arial"/>
              </a:rPr>
              <a:t> </a:t>
            </a:r>
            <a:r>
              <a:rPr sz="1900" dirty="0">
                <a:latin typeface="Arial"/>
                <a:cs typeface="Arial"/>
              </a:rPr>
              <a:t>cây</a:t>
            </a:r>
            <a:r>
              <a:rPr sz="1900" spc="60" dirty="0">
                <a:latin typeface="Arial"/>
                <a:cs typeface="Arial"/>
              </a:rPr>
              <a:t> </a:t>
            </a:r>
            <a:r>
              <a:rPr sz="1900" spc="-10" dirty="0">
                <a:latin typeface="Arial"/>
                <a:cs typeface="Arial"/>
              </a:rPr>
              <a:t>các</a:t>
            </a:r>
            <a:r>
              <a:rPr sz="1900" spc="45" dirty="0">
                <a:latin typeface="Arial"/>
                <a:cs typeface="Arial"/>
              </a:rPr>
              <a:t> </a:t>
            </a:r>
            <a:r>
              <a:rPr sz="1900" dirty="0">
                <a:latin typeface="Arial"/>
                <a:cs typeface="Arial"/>
              </a:rPr>
              <a:t>đề</a:t>
            </a:r>
            <a:r>
              <a:rPr sz="1900" spc="45" dirty="0">
                <a:latin typeface="Arial"/>
                <a:cs typeface="Arial"/>
              </a:rPr>
              <a:t> </a:t>
            </a:r>
            <a:r>
              <a:rPr sz="1900" dirty="0">
                <a:latin typeface="Arial"/>
                <a:cs typeface="Arial"/>
              </a:rPr>
              <a:t>mục</a:t>
            </a:r>
            <a:r>
              <a:rPr sz="1900" spc="65" dirty="0">
                <a:latin typeface="Arial"/>
                <a:cs typeface="Arial"/>
              </a:rPr>
              <a:t> </a:t>
            </a:r>
            <a:r>
              <a:rPr sz="1900" dirty="0">
                <a:latin typeface="Arial"/>
                <a:cs typeface="Arial"/>
              </a:rPr>
              <a:t>nội</a:t>
            </a:r>
            <a:r>
              <a:rPr sz="1900" spc="45" dirty="0">
                <a:latin typeface="Arial"/>
                <a:cs typeface="Arial"/>
              </a:rPr>
              <a:t> </a:t>
            </a:r>
            <a:r>
              <a:rPr sz="1900" dirty="0">
                <a:latin typeface="Arial"/>
                <a:cs typeface="Arial"/>
              </a:rPr>
              <a:t>dung</a:t>
            </a:r>
            <a:r>
              <a:rPr sz="1900" spc="60" dirty="0">
                <a:latin typeface="Arial"/>
                <a:cs typeface="Arial"/>
              </a:rPr>
              <a:t> </a:t>
            </a:r>
            <a:r>
              <a:rPr sz="1900" spc="-20" dirty="0">
                <a:latin typeface="Arial"/>
                <a:cs typeface="Arial"/>
              </a:rPr>
              <a:t>(như </a:t>
            </a:r>
            <a:r>
              <a:rPr sz="1900" dirty="0" smtClean="0">
                <a:latin typeface="Arial"/>
                <a:cs typeface="Arial"/>
              </a:rPr>
              <a:t>Hình</a:t>
            </a:r>
            <a:r>
              <a:rPr sz="1900" spc="25" dirty="0" smtClean="0">
                <a:latin typeface="Arial"/>
                <a:cs typeface="Arial"/>
              </a:rPr>
              <a:t> </a:t>
            </a:r>
            <a:r>
              <a:rPr sz="1900" spc="-10" dirty="0">
                <a:latin typeface="Arial"/>
                <a:cs typeface="Arial"/>
              </a:rPr>
              <a:t>bên),</a:t>
            </a:r>
            <a:r>
              <a:rPr sz="1900" dirty="0">
                <a:latin typeface="Arial"/>
                <a:cs typeface="Arial"/>
              </a:rPr>
              <a:t> còn</a:t>
            </a:r>
            <a:r>
              <a:rPr sz="1900" spc="30" dirty="0">
                <a:latin typeface="Arial"/>
                <a:cs typeface="Arial"/>
              </a:rPr>
              <a:t> </a:t>
            </a:r>
            <a:r>
              <a:rPr sz="1900" dirty="0">
                <a:latin typeface="Arial"/>
                <a:cs typeface="Arial"/>
              </a:rPr>
              <a:t>tệp thứ</a:t>
            </a:r>
            <a:r>
              <a:rPr sz="1900" spc="25" dirty="0">
                <a:latin typeface="Arial"/>
                <a:cs typeface="Arial"/>
              </a:rPr>
              <a:t> </a:t>
            </a:r>
            <a:r>
              <a:rPr sz="1900" dirty="0">
                <a:latin typeface="Arial"/>
                <a:cs typeface="Arial"/>
              </a:rPr>
              <a:t>hai</a:t>
            </a:r>
            <a:r>
              <a:rPr sz="1900" spc="30" dirty="0">
                <a:latin typeface="Arial"/>
                <a:cs typeface="Arial"/>
              </a:rPr>
              <a:t> </a:t>
            </a:r>
            <a:r>
              <a:rPr sz="1900" dirty="0">
                <a:latin typeface="Arial"/>
                <a:cs typeface="Arial"/>
              </a:rPr>
              <a:t>thì</a:t>
            </a:r>
            <a:r>
              <a:rPr sz="1900" spc="35" dirty="0">
                <a:latin typeface="Arial"/>
                <a:cs typeface="Arial"/>
              </a:rPr>
              <a:t> </a:t>
            </a:r>
            <a:r>
              <a:rPr sz="1900" dirty="0">
                <a:latin typeface="Arial"/>
                <a:cs typeface="Arial"/>
              </a:rPr>
              <a:t>không</a:t>
            </a:r>
            <a:r>
              <a:rPr sz="1900" spc="20" dirty="0">
                <a:latin typeface="Arial"/>
                <a:cs typeface="Arial"/>
              </a:rPr>
              <a:t> </a:t>
            </a:r>
            <a:r>
              <a:rPr sz="1900" dirty="0">
                <a:latin typeface="Arial"/>
                <a:cs typeface="Arial"/>
              </a:rPr>
              <a:t>có</a:t>
            </a:r>
            <a:r>
              <a:rPr sz="1900" spc="30" dirty="0">
                <a:latin typeface="Arial"/>
                <a:cs typeface="Arial"/>
              </a:rPr>
              <a:t> </a:t>
            </a:r>
            <a:r>
              <a:rPr sz="1900" spc="-20" dirty="0">
                <a:latin typeface="Arial"/>
                <a:cs typeface="Arial"/>
              </a:rPr>
              <a:t>cấu</a:t>
            </a:r>
            <a:r>
              <a:rPr sz="1900" spc="5" dirty="0">
                <a:latin typeface="Arial"/>
                <a:cs typeface="Arial"/>
              </a:rPr>
              <a:t> </a:t>
            </a:r>
            <a:r>
              <a:rPr sz="1900" dirty="0">
                <a:latin typeface="Arial"/>
                <a:cs typeface="Arial"/>
              </a:rPr>
              <a:t>trúc</a:t>
            </a:r>
            <a:r>
              <a:rPr sz="1900" spc="20" dirty="0">
                <a:latin typeface="Arial"/>
                <a:cs typeface="Arial"/>
              </a:rPr>
              <a:t> </a:t>
            </a:r>
            <a:r>
              <a:rPr sz="1900" spc="-20" dirty="0">
                <a:latin typeface="Arial"/>
                <a:cs typeface="Arial"/>
              </a:rPr>
              <a:t>này.</a:t>
            </a:r>
            <a:endParaRPr sz="1900" dirty="0">
              <a:latin typeface="Arial"/>
              <a:cs typeface="Arial"/>
            </a:endParaRPr>
          </a:p>
          <a:p>
            <a:pPr marL="556246" marR="5080" lvl="1" indent="-228594" algn="just">
              <a:lnSpc>
                <a:spcPct val="101600"/>
              </a:lnSpc>
              <a:spcBef>
                <a:spcPts val="530"/>
              </a:spcBef>
              <a:buFont typeface="Arial"/>
              <a:buChar char="–"/>
              <a:tabLst>
                <a:tab pos="558151" algn="l"/>
              </a:tabLst>
            </a:pPr>
            <a:r>
              <a:rPr sz="1900" b="1" i="1" dirty="0">
                <a:latin typeface="Arial"/>
                <a:cs typeface="Arial"/>
              </a:rPr>
              <a:t>Ví</a:t>
            </a:r>
            <a:r>
              <a:rPr sz="1900" b="1" i="1" spc="-5" dirty="0">
                <a:latin typeface="Arial"/>
                <a:cs typeface="Arial"/>
              </a:rPr>
              <a:t> </a:t>
            </a:r>
            <a:r>
              <a:rPr sz="1900" b="1" i="1" dirty="0">
                <a:latin typeface="Arial"/>
                <a:cs typeface="Arial"/>
              </a:rPr>
              <a:t>dụ</a:t>
            </a:r>
            <a:r>
              <a:rPr sz="1900" dirty="0">
                <a:latin typeface="Arial"/>
                <a:cs typeface="Arial"/>
              </a:rPr>
              <a:t>: </a:t>
            </a:r>
            <a:r>
              <a:rPr sz="1900" spc="-75" dirty="0">
                <a:latin typeface="Arial"/>
                <a:cs typeface="Arial"/>
              </a:rPr>
              <a:t>Em</a:t>
            </a:r>
            <a:r>
              <a:rPr sz="1900" spc="5" dirty="0">
                <a:latin typeface="Arial"/>
                <a:cs typeface="Arial"/>
              </a:rPr>
              <a:t> </a:t>
            </a:r>
            <a:r>
              <a:rPr sz="1900" dirty="0">
                <a:latin typeface="Arial"/>
                <a:cs typeface="Arial"/>
              </a:rPr>
              <a:t>thích</a:t>
            </a:r>
            <a:r>
              <a:rPr sz="1900" spc="5" dirty="0">
                <a:latin typeface="Arial"/>
                <a:cs typeface="Arial"/>
              </a:rPr>
              <a:t> </a:t>
            </a:r>
            <a:r>
              <a:rPr sz="1900" spc="-20" dirty="0">
                <a:latin typeface="Arial"/>
                <a:cs typeface="Arial"/>
              </a:rPr>
              <a:t>cách</a:t>
            </a:r>
            <a:r>
              <a:rPr sz="1900" spc="-15" dirty="0">
                <a:latin typeface="Arial"/>
                <a:cs typeface="Arial"/>
              </a:rPr>
              <a:t> </a:t>
            </a:r>
            <a:r>
              <a:rPr sz="1900" dirty="0">
                <a:latin typeface="Arial"/>
                <a:cs typeface="Arial"/>
              </a:rPr>
              <a:t>cấu trúc</a:t>
            </a:r>
            <a:r>
              <a:rPr sz="1900" spc="10" dirty="0">
                <a:latin typeface="Arial"/>
                <a:cs typeface="Arial"/>
              </a:rPr>
              <a:t> </a:t>
            </a:r>
            <a:r>
              <a:rPr sz="1900" dirty="0">
                <a:latin typeface="Arial"/>
                <a:cs typeface="Arial"/>
              </a:rPr>
              <a:t>của</a:t>
            </a:r>
            <a:r>
              <a:rPr sz="1900" spc="-10" dirty="0">
                <a:latin typeface="Arial"/>
                <a:cs typeface="Arial"/>
              </a:rPr>
              <a:t> </a:t>
            </a:r>
            <a:r>
              <a:rPr sz="1900" dirty="0">
                <a:latin typeface="Arial"/>
                <a:cs typeface="Arial"/>
              </a:rPr>
              <a:t>tài</a:t>
            </a:r>
            <a:r>
              <a:rPr sz="1900" spc="10" dirty="0">
                <a:latin typeface="Arial"/>
                <a:cs typeface="Arial"/>
              </a:rPr>
              <a:t> </a:t>
            </a:r>
            <a:r>
              <a:rPr sz="1900" dirty="0">
                <a:latin typeface="Arial"/>
                <a:cs typeface="Arial"/>
              </a:rPr>
              <a:t>liệu</a:t>
            </a:r>
            <a:r>
              <a:rPr sz="1900" spc="15" dirty="0">
                <a:latin typeface="Arial"/>
                <a:cs typeface="Arial"/>
              </a:rPr>
              <a:t> </a:t>
            </a:r>
            <a:r>
              <a:rPr sz="1900" dirty="0">
                <a:latin typeface="Arial"/>
                <a:cs typeface="Arial"/>
              </a:rPr>
              <a:t>nào</a:t>
            </a:r>
            <a:r>
              <a:rPr sz="1900" spc="5" dirty="0">
                <a:latin typeface="Arial"/>
                <a:cs typeface="Arial"/>
              </a:rPr>
              <a:t> </a:t>
            </a:r>
            <a:r>
              <a:rPr sz="1900" spc="-45" dirty="0">
                <a:latin typeface="Arial"/>
                <a:cs typeface="Arial"/>
              </a:rPr>
              <a:t>hơn?</a:t>
            </a:r>
            <a:r>
              <a:rPr sz="1900" spc="-5" dirty="0">
                <a:latin typeface="Arial"/>
                <a:cs typeface="Arial"/>
              </a:rPr>
              <a:t> </a:t>
            </a:r>
            <a:r>
              <a:rPr sz="1900" dirty="0">
                <a:latin typeface="Arial"/>
                <a:cs typeface="Arial"/>
              </a:rPr>
              <a:t>vì</a:t>
            </a:r>
            <a:r>
              <a:rPr sz="1900" spc="-10" dirty="0">
                <a:latin typeface="Arial"/>
                <a:cs typeface="Arial"/>
              </a:rPr>
              <a:t> </a:t>
            </a:r>
            <a:r>
              <a:rPr sz="1900" spc="-60" dirty="0">
                <a:latin typeface="Arial"/>
                <a:cs typeface="Arial"/>
              </a:rPr>
              <a:t>sao?</a:t>
            </a:r>
            <a:r>
              <a:rPr sz="1900" dirty="0">
                <a:latin typeface="Arial"/>
                <a:cs typeface="Arial"/>
              </a:rPr>
              <a:t> Hãy cho</a:t>
            </a:r>
            <a:r>
              <a:rPr sz="1900" spc="5" dirty="0">
                <a:latin typeface="Arial"/>
                <a:cs typeface="Arial"/>
              </a:rPr>
              <a:t> </a:t>
            </a:r>
            <a:r>
              <a:rPr sz="1900" dirty="0">
                <a:latin typeface="Arial"/>
                <a:cs typeface="Arial"/>
              </a:rPr>
              <a:t>biết</a:t>
            </a:r>
            <a:r>
              <a:rPr sz="1900" spc="-10" dirty="0">
                <a:latin typeface="Arial"/>
                <a:cs typeface="Arial"/>
              </a:rPr>
              <a:t> </a:t>
            </a:r>
            <a:r>
              <a:rPr sz="1900" dirty="0">
                <a:latin typeface="Arial"/>
                <a:cs typeface="Arial"/>
              </a:rPr>
              <a:t>làm</a:t>
            </a:r>
            <a:r>
              <a:rPr sz="1900" spc="10" dirty="0">
                <a:latin typeface="Arial"/>
                <a:cs typeface="Arial"/>
              </a:rPr>
              <a:t> </a:t>
            </a:r>
            <a:r>
              <a:rPr sz="1900" dirty="0">
                <a:latin typeface="Arial"/>
                <a:cs typeface="Arial"/>
              </a:rPr>
              <a:t>như</a:t>
            </a:r>
            <a:r>
              <a:rPr sz="1900" spc="-5" dirty="0">
                <a:latin typeface="Arial"/>
                <a:cs typeface="Arial"/>
              </a:rPr>
              <a:t> </a:t>
            </a:r>
            <a:r>
              <a:rPr sz="1900" spc="-25" dirty="0">
                <a:latin typeface="Arial"/>
                <a:cs typeface="Arial"/>
              </a:rPr>
              <a:t>thế </a:t>
            </a:r>
            <a:r>
              <a:rPr sz="1900" dirty="0" smtClean="0">
                <a:latin typeface="Arial"/>
                <a:cs typeface="Arial"/>
              </a:rPr>
              <a:t>nào</a:t>
            </a:r>
            <a:r>
              <a:rPr sz="1900" spc="245" dirty="0" smtClean="0">
                <a:latin typeface="Arial"/>
                <a:cs typeface="Arial"/>
              </a:rPr>
              <a:t> </a:t>
            </a:r>
            <a:r>
              <a:rPr sz="1900" dirty="0">
                <a:latin typeface="Arial"/>
                <a:cs typeface="Arial"/>
              </a:rPr>
              <a:t>để</a:t>
            </a:r>
            <a:r>
              <a:rPr sz="1900" spc="250" dirty="0">
                <a:latin typeface="Arial"/>
                <a:cs typeface="Arial"/>
              </a:rPr>
              <a:t> </a:t>
            </a:r>
            <a:r>
              <a:rPr sz="1900" dirty="0">
                <a:latin typeface="Arial"/>
                <a:cs typeface="Arial"/>
              </a:rPr>
              <a:t>tạo</a:t>
            </a:r>
            <a:r>
              <a:rPr sz="1900" spc="245" dirty="0">
                <a:latin typeface="Arial"/>
                <a:cs typeface="Arial"/>
              </a:rPr>
              <a:t> </a:t>
            </a:r>
            <a:r>
              <a:rPr sz="1900" dirty="0">
                <a:latin typeface="Arial"/>
                <a:cs typeface="Arial"/>
              </a:rPr>
              <a:t>ra</a:t>
            </a:r>
            <a:r>
              <a:rPr sz="1900" spc="254" dirty="0">
                <a:latin typeface="Arial"/>
                <a:cs typeface="Arial"/>
              </a:rPr>
              <a:t> </a:t>
            </a:r>
            <a:r>
              <a:rPr sz="1900" dirty="0">
                <a:latin typeface="Arial"/>
                <a:cs typeface="Arial"/>
              </a:rPr>
              <a:t>cấu</a:t>
            </a:r>
            <a:r>
              <a:rPr sz="1900" spc="225" dirty="0">
                <a:latin typeface="Arial"/>
                <a:cs typeface="Arial"/>
              </a:rPr>
              <a:t> </a:t>
            </a:r>
            <a:r>
              <a:rPr sz="1900" dirty="0">
                <a:latin typeface="Arial"/>
                <a:cs typeface="Arial"/>
              </a:rPr>
              <a:t>trúc</a:t>
            </a:r>
            <a:r>
              <a:rPr sz="1900" spc="235" dirty="0">
                <a:latin typeface="Arial"/>
                <a:cs typeface="Arial"/>
              </a:rPr>
              <a:t> </a:t>
            </a:r>
            <a:r>
              <a:rPr sz="1900" dirty="0">
                <a:latin typeface="Arial"/>
                <a:cs typeface="Arial"/>
              </a:rPr>
              <a:t>cây</a:t>
            </a:r>
            <a:r>
              <a:rPr sz="1900" spc="229" dirty="0">
                <a:latin typeface="Arial"/>
                <a:cs typeface="Arial"/>
              </a:rPr>
              <a:t> </a:t>
            </a:r>
            <a:r>
              <a:rPr sz="1900" dirty="0">
                <a:latin typeface="Arial"/>
                <a:cs typeface="Arial"/>
              </a:rPr>
              <a:t>các</a:t>
            </a:r>
            <a:r>
              <a:rPr sz="1900" spc="254" dirty="0">
                <a:latin typeface="Arial"/>
                <a:cs typeface="Arial"/>
              </a:rPr>
              <a:t> </a:t>
            </a:r>
            <a:r>
              <a:rPr sz="1900" dirty="0">
                <a:latin typeface="Arial"/>
                <a:cs typeface="Arial"/>
              </a:rPr>
              <a:t>đề</a:t>
            </a:r>
            <a:r>
              <a:rPr sz="1900" spc="229" dirty="0">
                <a:latin typeface="Arial"/>
                <a:cs typeface="Arial"/>
              </a:rPr>
              <a:t> </a:t>
            </a:r>
            <a:r>
              <a:rPr sz="1900" dirty="0">
                <a:latin typeface="Arial"/>
                <a:cs typeface="Arial"/>
              </a:rPr>
              <a:t>mục</a:t>
            </a:r>
            <a:r>
              <a:rPr sz="1900" spc="235" dirty="0">
                <a:latin typeface="Arial"/>
                <a:cs typeface="Arial"/>
              </a:rPr>
              <a:t> </a:t>
            </a:r>
            <a:r>
              <a:rPr sz="1900" dirty="0">
                <a:latin typeface="Arial"/>
                <a:cs typeface="Arial"/>
              </a:rPr>
              <a:t>cho</a:t>
            </a:r>
            <a:r>
              <a:rPr sz="1900" spc="245" dirty="0">
                <a:latin typeface="Arial"/>
                <a:cs typeface="Arial"/>
              </a:rPr>
              <a:t> </a:t>
            </a:r>
            <a:r>
              <a:rPr sz="1900" dirty="0">
                <a:latin typeface="Arial"/>
                <a:cs typeface="Arial"/>
              </a:rPr>
              <a:t>tệp</a:t>
            </a:r>
            <a:r>
              <a:rPr sz="1900" spc="240" dirty="0">
                <a:latin typeface="Arial"/>
                <a:cs typeface="Arial"/>
              </a:rPr>
              <a:t> </a:t>
            </a:r>
            <a:r>
              <a:rPr sz="1900" dirty="0">
                <a:latin typeface="Arial"/>
                <a:cs typeface="Arial"/>
              </a:rPr>
              <a:t>thứ</a:t>
            </a:r>
            <a:r>
              <a:rPr sz="1900" spc="240" dirty="0">
                <a:latin typeface="Arial"/>
                <a:cs typeface="Arial"/>
              </a:rPr>
              <a:t> </a:t>
            </a:r>
            <a:r>
              <a:rPr sz="1900" dirty="0">
                <a:latin typeface="Arial"/>
                <a:cs typeface="Arial"/>
              </a:rPr>
              <a:t>hai</a:t>
            </a:r>
            <a:r>
              <a:rPr sz="1900" spc="254" dirty="0">
                <a:latin typeface="Arial"/>
                <a:cs typeface="Arial"/>
              </a:rPr>
              <a:t> </a:t>
            </a:r>
            <a:r>
              <a:rPr sz="1900" dirty="0">
                <a:latin typeface="Arial"/>
                <a:cs typeface="Arial"/>
              </a:rPr>
              <a:t>để</a:t>
            </a:r>
            <a:r>
              <a:rPr sz="1900" spc="229" dirty="0">
                <a:latin typeface="Arial"/>
                <a:cs typeface="Arial"/>
              </a:rPr>
              <a:t> </a:t>
            </a:r>
            <a:r>
              <a:rPr sz="1900" dirty="0">
                <a:latin typeface="Arial"/>
                <a:cs typeface="Arial"/>
              </a:rPr>
              <a:t>nó</a:t>
            </a:r>
            <a:r>
              <a:rPr sz="1900" spc="225" dirty="0">
                <a:latin typeface="Arial"/>
                <a:cs typeface="Arial"/>
              </a:rPr>
              <a:t> </a:t>
            </a:r>
            <a:r>
              <a:rPr sz="1900" spc="55" dirty="0">
                <a:latin typeface="Arial"/>
                <a:cs typeface="Arial"/>
              </a:rPr>
              <a:t>giống</a:t>
            </a:r>
            <a:r>
              <a:rPr sz="1900" spc="254" dirty="0">
                <a:latin typeface="Arial"/>
                <a:cs typeface="Arial"/>
              </a:rPr>
              <a:t> </a:t>
            </a:r>
            <a:r>
              <a:rPr sz="1900" dirty="0">
                <a:latin typeface="Arial"/>
                <a:cs typeface="Arial"/>
              </a:rPr>
              <a:t>như</a:t>
            </a:r>
            <a:r>
              <a:rPr sz="1900" spc="240" dirty="0">
                <a:latin typeface="Arial"/>
                <a:cs typeface="Arial"/>
              </a:rPr>
              <a:t> </a:t>
            </a:r>
            <a:r>
              <a:rPr sz="1900" dirty="0">
                <a:latin typeface="Arial"/>
                <a:cs typeface="Arial"/>
              </a:rPr>
              <a:t>tệp</a:t>
            </a:r>
            <a:r>
              <a:rPr sz="1900" spc="220" dirty="0">
                <a:latin typeface="Arial"/>
                <a:cs typeface="Arial"/>
              </a:rPr>
              <a:t> </a:t>
            </a:r>
            <a:r>
              <a:rPr sz="1900" spc="-25" dirty="0">
                <a:latin typeface="Arial"/>
                <a:cs typeface="Arial"/>
              </a:rPr>
              <a:t>thứ </a:t>
            </a:r>
            <a:r>
              <a:rPr sz="1900" spc="-10" dirty="0" smtClean="0">
                <a:latin typeface="Arial"/>
                <a:cs typeface="Arial"/>
              </a:rPr>
              <a:t>nhất</a:t>
            </a:r>
            <a:r>
              <a:rPr sz="1900" spc="-10" dirty="0">
                <a:latin typeface="Arial"/>
                <a:cs typeface="Arial"/>
              </a:rPr>
              <a:t>.</a:t>
            </a:r>
            <a:endParaRPr sz="1900" dirty="0">
              <a:latin typeface="Arial"/>
              <a:cs typeface="Arial"/>
            </a:endParaRPr>
          </a:p>
          <a:p>
            <a:pPr marL="245104" indent="-232404" algn="just">
              <a:spcBef>
                <a:spcPts val="515"/>
              </a:spcBef>
              <a:buFont typeface="Arial"/>
              <a:buChar char="•"/>
              <a:tabLst>
                <a:tab pos="245104" algn="l"/>
              </a:tabLst>
            </a:pPr>
            <a:r>
              <a:rPr sz="2200" b="1" spc="-90" dirty="0">
                <a:latin typeface="Arial"/>
                <a:cs typeface="Arial"/>
              </a:rPr>
              <a:t>Câu</a:t>
            </a:r>
            <a:r>
              <a:rPr sz="2200" b="1" spc="-65" dirty="0">
                <a:latin typeface="Arial"/>
                <a:cs typeface="Arial"/>
              </a:rPr>
              <a:t> </a:t>
            </a:r>
            <a:r>
              <a:rPr sz="2200" b="1" dirty="0">
                <a:latin typeface="Arial"/>
                <a:cs typeface="Arial"/>
              </a:rPr>
              <a:t>hỏi</a:t>
            </a:r>
            <a:r>
              <a:rPr sz="2200" b="1" spc="-70" dirty="0">
                <a:latin typeface="Arial"/>
                <a:cs typeface="Arial"/>
              </a:rPr>
              <a:t> </a:t>
            </a:r>
            <a:r>
              <a:rPr sz="2200" b="1" spc="-40" dirty="0">
                <a:latin typeface="Arial"/>
                <a:cs typeface="Arial"/>
              </a:rPr>
              <a:t>củng</a:t>
            </a:r>
            <a:r>
              <a:rPr sz="2200" b="1" spc="-75" dirty="0">
                <a:latin typeface="Arial"/>
                <a:cs typeface="Arial"/>
              </a:rPr>
              <a:t> </a:t>
            </a:r>
            <a:r>
              <a:rPr sz="2200" b="1" spc="-25" dirty="0">
                <a:latin typeface="Arial"/>
                <a:cs typeface="Arial"/>
              </a:rPr>
              <a:t>cố</a:t>
            </a:r>
            <a:r>
              <a:rPr sz="2200" spc="-25" dirty="0">
                <a:latin typeface="Arial"/>
                <a:cs typeface="Arial"/>
              </a:rPr>
              <a:t>:</a:t>
            </a:r>
            <a:endParaRPr sz="2200" dirty="0">
              <a:latin typeface="Arial"/>
              <a:cs typeface="Arial"/>
            </a:endParaRPr>
          </a:p>
          <a:p>
            <a:pPr marL="556246" lvl="1" indent="-228594" algn="just">
              <a:spcBef>
                <a:spcPts val="555"/>
              </a:spcBef>
              <a:buChar char="–"/>
              <a:tabLst>
                <a:tab pos="556246" algn="l"/>
              </a:tabLst>
            </a:pPr>
            <a:r>
              <a:rPr sz="1900" dirty="0">
                <a:latin typeface="Arial"/>
                <a:cs typeface="Arial"/>
              </a:rPr>
              <a:t>Nhận</a:t>
            </a:r>
            <a:r>
              <a:rPr sz="1900" spc="-15" dirty="0">
                <a:latin typeface="Arial"/>
                <a:cs typeface="Arial"/>
              </a:rPr>
              <a:t> </a:t>
            </a:r>
            <a:r>
              <a:rPr sz="1900" dirty="0">
                <a:latin typeface="Arial"/>
                <a:cs typeface="Arial"/>
              </a:rPr>
              <a:t>dạng:</a:t>
            </a:r>
            <a:r>
              <a:rPr sz="1900" spc="-15" dirty="0">
                <a:latin typeface="Arial"/>
                <a:cs typeface="Arial"/>
              </a:rPr>
              <a:t> </a:t>
            </a:r>
            <a:r>
              <a:rPr sz="1900" spc="-40" dirty="0">
                <a:latin typeface="Arial"/>
                <a:cs typeface="Arial"/>
              </a:rPr>
              <a:t>Phương</a:t>
            </a:r>
            <a:r>
              <a:rPr sz="1900" spc="-15" dirty="0">
                <a:latin typeface="Arial"/>
                <a:cs typeface="Arial"/>
              </a:rPr>
              <a:t> </a:t>
            </a:r>
            <a:r>
              <a:rPr sz="1900" dirty="0">
                <a:latin typeface="Arial"/>
                <a:cs typeface="Arial"/>
              </a:rPr>
              <a:t>án</a:t>
            </a:r>
            <a:r>
              <a:rPr sz="1900" spc="-10" dirty="0">
                <a:latin typeface="Arial"/>
                <a:cs typeface="Arial"/>
              </a:rPr>
              <a:t> </a:t>
            </a:r>
            <a:r>
              <a:rPr sz="1900" dirty="0">
                <a:latin typeface="Arial"/>
                <a:cs typeface="Arial"/>
              </a:rPr>
              <a:t>nào</a:t>
            </a:r>
            <a:r>
              <a:rPr sz="1900" spc="-10" dirty="0">
                <a:latin typeface="Arial"/>
                <a:cs typeface="Arial"/>
              </a:rPr>
              <a:t> </a:t>
            </a:r>
            <a:r>
              <a:rPr sz="1900" spc="-35" dirty="0">
                <a:latin typeface="Arial"/>
                <a:cs typeface="Arial"/>
              </a:rPr>
              <a:t>sau</a:t>
            </a:r>
            <a:r>
              <a:rPr sz="1900" spc="-15" dirty="0">
                <a:latin typeface="Arial"/>
                <a:cs typeface="Arial"/>
              </a:rPr>
              <a:t> </a:t>
            </a:r>
            <a:r>
              <a:rPr sz="1900" dirty="0">
                <a:latin typeface="Arial"/>
                <a:cs typeface="Arial"/>
              </a:rPr>
              <a:t>đây</a:t>
            </a:r>
            <a:r>
              <a:rPr sz="1900" spc="-25" dirty="0">
                <a:latin typeface="Arial"/>
                <a:cs typeface="Arial"/>
              </a:rPr>
              <a:t> </a:t>
            </a:r>
            <a:r>
              <a:rPr sz="1900" dirty="0">
                <a:latin typeface="Arial"/>
                <a:cs typeface="Arial"/>
              </a:rPr>
              <a:t>viết</a:t>
            </a:r>
            <a:r>
              <a:rPr sz="1900" spc="5" dirty="0">
                <a:latin typeface="Arial"/>
                <a:cs typeface="Arial"/>
              </a:rPr>
              <a:t> </a:t>
            </a:r>
            <a:r>
              <a:rPr sz="1900" dirty="0">
                <a:latin typeface="Arial"/>
                <a:cs typeface="Arial"/>
              </a:rPr>
              <a:t>đúng</a:t>
            </a:r>
            <a:r>
              <a:rPr sz="1900" spc="-15" dirty="0">
                <a:latin typeface="Arial"/>
                <a:cs typeface="Arial"/>
              </a:rPr>
              <a:t> </a:t>
            </a:r>
            <a:r>
              <a:rPr sz="1900" dirty="0">
                <a:latin typeface="Arial"/>
                <a:cs typeface="Arial"/>
              </a:rPr>
              <a:t>cú</a:t>
            </a:r>
            <a:r>
              <a:rPr sz="1900" spc="-10" dirty="0">
                <a:latin typeface="Arial"/>
                <a:cs typeface="Arial"/>
              </a:rPr>
              <a:t> </a:t>
            </a:r>
            <a:r>
              <a:rPr sz="1900" dirty="0">
                <a:latin typeface="Arial"/>
                <a:cs typeface="Arial"/>
              </a:rPr>
              <a:t>pháp</a:t>
            </a:r>
            <a:r>
              <a:rPr sz="1900" spc="-35" dirty="0">
                <a:latin typeface="Arial"/>
                <a:cs typeface="Arial"/>
              </a:rPr>
              <a:t> </a:t>
            </a:r>
            <a:r>
              <a:rPr sz="1900" spc="-10" dirty="0">
                <a:latin typeface="Arial"/>
                <a:cs typeface="Arial"/>
              </a:rPr>
              <a:t>câu </a:t>
            </a:r>
            <a:r>
              <a:rPr sz="1900" dirty="0">
                <a:latin typeface="Arial"/>
                <a:cs typeface="Arial"/>
              </a:rPr>
              <a:t>lệnh</a:t>
            </a:r>
            <a:r>
              <a:rPr sz="1900" spc="-15" dirty="0">
                <a:latin typeface="Arial"/>
                <a:cs typeface="Arial"/>
              </a:rPr>
              <a:t> </a:t>
            </a:r>
            <a:r>
              <a:rPr sz="1900" dirty="0">
                <a:latin typeface="Arial"/>
                <a:cs typeface="Arial"/>
              </a:rPr>
              <a:t>lặp</a:t>
            </a:r>
            <a:r>
              <a:rPr sz="1900" spc="-35" dirty="0">
                <a:latin typeface="Arial"/>
                <a:cs typeface="Arial"/>
              </a:rPr>
              <a:t> </a:t>
            </a:r>
            <a:r>
              <a:rPr sz="1900" spc="55" dirty="0">
                <a:latin typeface="Arial"/>
                <a:cs typeface="Arial"/>
              </a:rPr>
              <a:t>for</a:t>
            </a:r>
            <a:r>
              <a:rPr sz="1900" spc="-15" dirty="0">
                <a:latin typeface="Arial"/>
                <a:cs typeface="Arial"/>
              </a:rPr>
              <a:t> </a:t>
            </a:r>
            <a:r>
              <a:rPr sz="1900" spc="-10" dirty="0">
                <a:latin typeface="Arial"/>
                <a:cs typeface="Arial"/>
              </a:rPr>
              <a:t>của</a:t>
            </a:r>
            <a:r>
              <a:rPr sz="1900" spc="5" dirty="0">
                <a:latin typeface="Arial"/>
                <a:cs typeface="Arial"/>
              </a:rPr>
              <a:t> </a:t>
            </a:r>
            <a:r>
              <a:rPr sz="1900" spc="-10" dirty="0">
                <a:latin typeface="Arial"/>
                <a:cs typeface="Arial"/>
              </a:rPr>
              <a:t>Python?</a:t>
            </a:r>
            <a:endParaRPr sz="1900" dirty="0">
              <a:latin typeface="Arial"/>
              <a:cs typeface="Arial"/>
            </a:endParaRPr>
          </a:p>
          <a:p>
            <a:pPr marL="556246" lvl="1" indent="-228594" algn="just">
              <a:spcBef>
                <a:spcPts val="560"/>
              </a:spcBef>
              <a:buChar char="–"/>
              <a:tabLst>
                <a:tab pos="556246" algn="l"/>
              </a:tabLst>
            </a:pPr>
            <a:r>
              <a:rPr sz="1900" spc="-40" dirty="0">
                <a:latin typeface="Arial"/>
                <a:cs typeface="Arial"/>
              </a:rPr>
              <a:t>Thể</a:t>
            </a:r>
            <a:r>
              <a:rPr sz="1900" spc="-50" dirty="0">
                <a:latin typeface="Arial"/>
                <a:cs typeface="Arial"/>
              </a:rPr>
              <a:t> </a:t>
            </a:r>
            <a:r>
              <a:rPr sz="1900" dirty="0">
                <a:latin typeface="Arial"/>
                <a:cs typeface="Arial"/>
              </a:rPr>
              <a:t>hiện:</a:t>
            </a:r>
            <a:r>
              <a:rPr sz="1900" spc="-40" dirty="0">
                <a:latin typeface="Arial"/>
                <a:cs typeface="Arial"/>
              </a:rPr>
              <a:t> </a:t>
            </a:r>
            <a:r>
              <a:rPr sz="1900" spc="-10" dirty="0">
                <a:latin typeface="Arial"/>
                <a:cs typeface="Arial"/>
              </a:rPr>
              <a:t>Hãy</a:t>
            </a:r>
            <a:r>
              <a:rPr sz="1900" spc="-50" dirty="0">
                <a:latin typeface="Arial"/>
                <a:cs typeface="Arial"/>
              </a:rPr>
              <a:t> </a:t>
            </a:r>
            <a:r>
              <a:rPr sz="1900" dirty="0">
                <a:latin typeface="Arial"/>
                <a:cs typeface="Arial"/>
              </a:rPr>
              <a:t>chuyển</a:t>
            </a:r>
            <a:r>
              <a:rPr sz="1900" spc="-35" dirty="0">
                <a:latin typeface="Arial"/>
                <a:cs typeface="Arial"/>
              </a:rPr>
              <a:t> </a:t>
            </a:r>
            <a:r>
              <a:rPr sz="1900" dirty="0">
                <a:latin typeface="Arial"/>
                <a:cs typeface="Arial"/>
              </a:rPr>
              <a:t>mệnh</a:t>
            </a:r>
            <a:r>
              <a:rPr sz="1900" spc="-35" dirty="0">
                <a:latin typeface="Arial"/>
                <a:cs typeface="Arial"/>
              </a:rPr>
              <a:t> </a:t>
            </a:r>
            <a:r>
              <a:rPr sz="1900" dirty="0">
                <a:latin typeface="Arial"/>
                <a:cs typeface="Arial"/>
              </a:rPr>
              <a:t>đề</a:t>
            </a:r>
            <a:r>
              <a:rPr sz="1900" spc="-35" dirty="0">
                <a:latin typeface="Arial"/>
                <a:cs typeface="Arial"/>
              </a:rPr>
              <a:t> </a:t>
            </a:r>
            <a:r>
              <a:rPr sz="1900" spc="-45" dirty="0">
                <a:latin typeface="Arial"/>
                <a:cs typeface="Arial"/>
              </a:rPr>
              <a:t>sau</a:t>
            </a:r>
            <a:r>
              <a:rPr sz="1900" spc="-35" dirty="0">
                <a:latin typeface="Arial"/>
                <a:cs typeface="Arial"/>
              </a:rPr>
              <a:t> </a:t>
            </a:r>
            <a:r>
              <a:rPr sz="1900" dirty="0">
                <a:latin typeface="Arial"/>
                <a:cs typeface="Arial"/>
              </a:rPr>
              <a:t>sang</a:t>
            </a:r>
            <a:r>
              <a:rPr sz="1900" spc="-20" dirty="0">
                <a:latin typeface="Arial"/>
                <a:cs typeface="Arial"/>
              </a:rPr>
              <a:t> </a:t>
            </a:r>
            <a:r>
              <a:rPr sz="1900" dirty="0">
                <a:latin typeface="Arial"/>
                <a:cs typeface="Arial"/>
              </a:rPr>
              <a:t>ngôn</a:t>
            </a:r>
            <a:r>
              <a:rPr sz="1900" spc="-35" dirty="0">
                <a:latin typeface="Arial"/>
                <a:cs typeface="Arial"/>
              </a:rPr>
              <a:t> </a:t>
            </a:r>
            <a:r>
              <a:rPr sz="1900" dirty="0">
                <a:latin typeface="Arial"/>
                <a:cs typeface="Arial"/>
              </a:rPr>
              <a:t>ngữ</a:t>
            </a:r>
            <a:r>
              <a:rPr sz="1900" spc="-40" dirty="0">
                <a:latin typeface="Arial"/>
                <a:cs typeface="Arial"/>
              </a:rPr>
              <a:t> </a:t>
            </a:r>
            <a:r>
              <a:rPr sz="1900" spc="-10" dirty="0">
                <a:latin typeface="Arial"/>
                <a:cs typeface="Arial"/>
              </a:rPr>
              <a:t>Python.</a:t>
            </a:r>
            <a:endParaRPr sz="1900" dirty="0">
              <a:latin typeface="Arial"/>
              <a:cs typeface="Arial"/>
            </a:endParaRPr>
          </a:p>
          <a:p>
            <a:pPr marL="245104" indent="-232404" algn="just">
              <a:spcBef>
                <a:spcPts val="515"/>
              </a:spcBef>
              <a:buFont typeface="Arial"/>
              <a:buChar char="•"/>
              <a:tabLst>
                <a:tab pos="245104" algn="l"/>
              </a:tabLst>
            </a:pPr>
            <a:r>
              <a:rPr sz="2200" b="1" spc="-90" dirty="0">
                <a:latin typeface="Arial"/>
                <a:cs typeface="Arial"/>
              </a:rPr>
              <a:t>Câu</a:t>
            </a:r>
            <a:r>
              <a:rPr sz="2200" b="1" spc="-20" dirty="0">
                <a:latin typeface="Arial"/>
                <a:cs typeface="Arial"/>
              </a:rPr>
              <a:t> </a:t>
            </a:r>
            <a:r>
              <a:rPr sz="2200" b="1" dirty="0">
                <a:latin typeface="Arial"/>
                <a:cs typeface="Arial"/>
              </a:rPr>
              <a:t>hỏi</a:t>
            </a:r>
            <a:r>
              <a:rPr sz="2200" b="1" spc="-15" dirty="0">
                <a:latin typeface="Arial"/>
                <a:cs typeface="Arial"/>
              </a:rPr>
              <a:t> </a:t>
            </a:r>
            <a:r>
              <a:rPr sz="2200" b="1" dirty="0">
                <a:latin typeface="Arial"/>
                <a:cs typeface="Arial"/>
              </a:rPr>
              <a:t>tổng</a:t>
            </a:r>
            <a:r>
              <a:rPr sz="2200" b="1" spc="-50" dirty="0">
                <a:latin typeface="Arial"/>
                <a:cs typeface="Arial"/>
              </a:rPr>
              <a:t> </a:t>
            </a:r>
            <a:r>
              <a:rPr sz="2200" b="1" spc="-20" dirty="0">
                <a:latin typeface="Arial"/>
                <a:cs typeface="Arial"/>
              </a:rPr>
              <a:t>kết</a:t>
            </a:r>
            <a:r>
              <a:rPr sz="2200" spc="-20" dirty="0">
                <a:latin typeface="Arial"/>
                <a:cs typeface="Arial"/>
              </a:rPr>
              <a:t>:</a:t>
            </a:r>
            <a:endParaRPr sz="2200" dirty="0">
              <a:latin typeface="Arial"/>
              <a:cs typeface="Arial"/>
            </a:endParaRPr>
          </a:p>
          <a:p>
            <a:pPr marL="556246" lvl="1" indent="-228594" algn="just">
              <a:spcBef>
                <a:spcPts val="565"/>
              </a:spcBef>
              <a:buChar char="–"/>
              <a:tabLst>
                <a:tab pos="556246" algn="l"/>
              </a:tabLst>
            </a:pPr>
            <a:r>
              <a:rPr sz="1900" spc="-75" dirty="0">
                <a:latin typeface="Arial"/>
                <a:cs typeface="Arial"/>
              </a:rPr>
              <a:t>Rèn</a:t>
            </a:r>
            <a:r>
              <a:rPr sz="1900" spc="10" dirty="0">
                <a:latin typeface="Arial"/>
                <a:cs typeface="Arial"/>
              </a:rPr>
              <a:t> </a:t>
            </a:r>
            <a:r>
              <a:rPr sz="1900" dirty="0">
                <a:latin typeface="Arial"/>
                <a:cs typeface="Arial"/>
              </a:rPr>
              <a:t>luyện</a:t>
            </a:r>
            <a:r>
              <a:rPr sz="1900" spc="15" dirty="0">
                <a:latin typeface="Arial"/>
                <a:cs typeface="Arial"/>
              </a:rPr>
              <a:t> </a:t>
            </a:r>
            <a:r>
              <a:rPr sz="1900" dirty="0">
                <a:latin typeface="Arial"/>
                <a:cs typeface="Arial"/>
              </a:rPr>
              <a:t>tư</a:t>
            </a:r>
            <a:r>
              <a:rPr sz="1900" spc="10" dirty="0">
                <a:latin typeface="Arial"/>
                <a:cs typeface="Arial"/>
              </a:rPr>
              <a:t> </a:t>
            </a:r>
            <a:r>
              <a:rPr sz="1900" dirty="0">
                <a:latin typeface="Arial"/>
                <a:cs typeface="Arial"/>
              </a:rPr>
              <a:t>duy</a:t>
            </a:r>
            <a:r>
              <a:rPr sz="1900" spc="15" dirty="0">
                <a:latin typeface="Arial"/>
                <a:cs typeface="Arial"/>
              </a:rPr>
              <a:t> </a:t>
            </a:r>
            <a:r>
              <a:rPr sz="1900" dirty="0">
                <a:latin typeface="Arial"/>
                <a:cs typeface="Arial"/>
              </a:rPr>
              <a:t>hệ thống;</a:t>
            </a:r>
            <a:r>
              <a:rPr sz="1900" spc="10" dirty="0">
                <a:latin typeface="Arial"/>
                <a:cs typeface="Arial"/>
              </a:rPr>
              <a:t> </a:t>
            </a:r>
            <a:r>
              <a:rPr sz="1900" dirty="0">
                <a:latin typeface="Arial"/>
                <a:cs typeface="Arial"/>
              </a:rPr>
              <a:t>khả</a:t>
            </a:r>
            <a:r>
              <a:rPr sz="1900" spc="5" dirty="0">
                <a:latin typeface="Arial"/>
                <a:cs typeface="Arial"/>
              </a:rPr>
              <a:t> </a:t>
            </a:r>
            <a:r>
              <a:rPr sz="1900" dirty="0">
                <a:latin typeface="Arial"/>
                <a:cs typeface="Arial"/>
              </a:rPr>
              <a:t>năng</a:t>
            </a:r>
            <a:r>
              <a:rPr sz="1900" spc="10" dirty="0">
                <a:latin typeface="Arial"/>
                <a:cs typeface="Arial"/>
              </a:rPr>
              <a:t> </a:t>
            </a:r>
            <a:r>
              <a:rPr sz="1900" spc="70" dirty="0">
                <a:latin typeface="Arial"/>
                <a:cs typeface="Arial"/>
              </a:rPr>
              <a:t>tổng</a:t>
            </a:r>
            <a:r>
              <a:rPr sz="1900" spc="5" dirty="0">
                <a:latin typeface="Arial"/>
                <a:cs typeface="Arial"/>
              </a:rPr>
              <a:t> </a:t>
            </a:r>
            <a:r>
              <a:rPr sz="1900" dirty="0">
                <a:latin typeface="Arial"/>
                <a:cs typeface="Arial"/>
              </a:rPr>
              <a:t>hợp</a:t>
            </a:r>
            <a:r>
              <a:rPr sz="1900" spc="10" dirty="0">
                <a:latin typeface="Arial"/>
                <a:cs typeface="Arial"/>
              </a:rPr>
              <a:t> </a:t>
            </a:r>
            <a:r>
              <a:rPr sz="1900" dirty="0">
                <a:latin typeface="Arial"/>
                <a:cs typeface="Arial"/>
              </a:rPr>
              <a:t>kiến</a:t>
            </a:r>
            <a:r>
              <a:rPr sz="1900" spc="-5" dirty="0">
                <a:latin typeface="Arial"/>
                <a:cs typeface="Arial"/>
              </a:rPr>
              <a:t> </a:t>
            </a:r>
            <a:r>
              <a:rPr sz="1900" spc="-20" dirty="0">
                <a:latin typeface="Arial"/>
                <a:cs typeface="Arial"/>
              </a:rPr>
              <a:t>thức</a:t>
            </a:r>
            <a:endParaRPr sz="1900" dirty="0">
              <a:latin typeface="Arial"/>
              <a:cs typeface="Arial"/>
            </a:endParaRPr>
          </a:p>
          <a:p>
            <a:pPr marL="556246" marR="7620" lvl="1" indent="-228594" algn="just">
              <a:lnSpc>
                <a:spcPct val="101099"/>
              </a:lnSpc>
              <a:spcBef>
                <a:spcPts val="540"/>
              </a:spcBef>
              <a:buFont typeface="Arial"/>
              <a:buChar char="–"/>
              <a:tabLst>
                <a:tab pos="558151" algn="l"/>
              </a:tabLst>
            </a:pPr>
            <a:r>
              <a:rPr sz="1900" b="1" i="1" dirty="0">
                <a:latin typeface="Arial"/>
                <a:cs typeface="Arial"/>
              </a:rPr>
              <a:t>Ví</a:t>
            </a:r>
            <a:r>
              <a:rPr sz="1900" b="1" i="1" spc="125" dirty="0">
                <a:latin typeface="Arial"/>
                <a:cs typeface="Arial"/>
              </a:rPr>
              <a:t> </a:t>
            </a:r>
            <a:r>
              <a:rPr sz="1900" b="1" i="1" dirty="0">
                <a:latin typeface="Arial"/>
                <a:cs typeface="Arial"/>
              </a:rPr>
              <a:t>dụ</a:t>
            </a:r>
            <a:r>
              <a:rPr sz="1900" dirty="0">
                <a:latin typeface="Arial"/>
                <a:cs typeface="Arial"/>
              </a:rPr>
              <a:t>:</a:t>
            </a:r>
            <a:r>
              <a:rPr sz="1900" spc="114" dirty="0">
                <a:latin typeface="Arial"/>
                <a:cs typeface="Arial"/>
              </a:rPr>
              <a:t> </a:t>
            </a:r>
            <a:r>
              <a:rPr sz="1900" dirty="0">
                <a:latin typeface="Arial"/>
                <a:cs typeface="Arial"/>
              </a:rPr>
              <a:t>Em</a:t>
            </a:r>
            <a:r>
              <a:rPr sz="1900" spc="125" dirty="0">
                <a:latin typeface="Arial"/>
                <a:cs typeface="Arial"/>
              </a:rPr>
              <a:t> </a:t>
            </a:r>
            <a:r>
              <a:rPr sz="1900" dirty="0">
                <a:latin typeface="Arial"/>
                <a:cs typeface="Arial"/>
              </a:rPr>
              <a:t>hãy</a:t>
            </a:r>
            <a:r>
              <a:rPr sz="1900" spc="120" dirty="0">
                <a:latin typeface="Arial"/>
                <a:cs typeface="Arial"/>
              </a:rPr>
              <a:t> </a:t>
            </a:r>
            <a:r>
              <a:rPr sz="1900" dirty="0">
                <a:latin typeface="Arial"/>
                <a:cs typeface="Arial"/>
              </a:rPr>
              <a:t>lập</a:t>
            </a:r>
            <a:r>
              <a:rPr sz="1900" spc="130" dirty="0">
                <a:latin typeface="Arial"/>
                <a:cs typeface="Arial"/>
              </a:rPr>
              <a:t> </a:t>
            </a:r>
            <a:r>
              <a:rPr sz="1900" spc="80" dirty="0">
                <a:latin typeface="Arial"/>
                <a:cs typeface="Arial"/>
              </a:rPr>
              <a:t>một</a:t>
            </a:r>
            <a:r>
              <a:rPr sz="1900" spc="110" dirty="0">
                <a:latin typeface="Arial"/>
                <a:cs typeface="Arial"/>
              </a:rPr>
              <a:t> </a:t>
            </a:r>
            <a:r>
              <a:rPr sz="1900" dirty="0">
                <a:latin typeface="Arial"/>
                <a:cs typeface="Arial"/>
              </a:rPr>
              <a:t>bản</a:t>
            </a:r>
            <a:r>
              <a:rPr sz="1900" spc="114" dirty="0">
                <a:latin typeface="Arial"/>
                <a:cs typeface="Arial"/>
              </a:rPr>
              <a:t> </a:t>
            </a:r>
            <a:r>
              <a:rPr sz="1900" spc="65" dirty="0">
                <a:latin typeface="Arial"/>
                <a:cs typeface="Arial"/>
              </a:rPr>
              <a:t>đồ</a:t>
            </a:r>
            <a:r>
              <a:rPr sz="1900" spc="114" dirty="0">
                <a:latin typeface="Arial"/>
                <a:cs typeface="Arial"/>
              </a:rPr>
              <a:t> </a:t>
            </a:r>
            <a:r>
              <a:rPr sz="1900" dirty="0">
                <a:latin typeface="Arial"/>
                <a:cs typeface="Arial"/>
              </a:rPr>
              <a:t>tư</a:t>
            </a:r>
            <a:r>
              <a:rPr sz="1900" spc="130" dirty="0">
                <a:latin typeface="Arial"/>
                <a:cs typeface="Arial"/>
              </a:rPr>
              <a:t> </a:t>
            </a:r>
            <a:r>
              <a:rPr sz="1900" dirty="0">
                <a:latin typeface="Arial"/>
                <a:cs typeface="Arial"/>
              </a:rPr>
              <a:t>duy</a:t>
            </a:r>
            <a:r>
              <a:rPr sz="1900" spc="120" dirty="0">
                <a:latin typeface="Arial"/>
                <a:cs typeface="Arial"/>
              </a:rPr>
              <a:t> </a:t>
            </a:r>
            <a:r>
              <a:rPr sz="1900" dirty="0">
                <a:latin typeface="Arial"/>
                <a:cs typeface="Arial"/>
              </a:rPr>
              <a:t>để</a:t>
            </a:r>
            <a:r>
              <a:rPr sz="1900" spc="100" dirty="0">
                <a:latin typeface="Arial"/>
                <a:cs typeface="Arial"/>
              </a:rPr>
              <a:t> </a:t>
            </a:r>
            <a:r>
              <a:rPr sz="1900" dirty="0">
                <a:latin typeface="Arial"/>
                <a:cs typeface="Arial"/>
              </a:rPr>
              <a:t>tự</a:t>
            </a:r>
            <a:r>
              <a:rPr sz="1900" spc="130" dirty="0">
                <a:latin typeface="Arial"/>
                <a:cs typeface="Arial"/>
              </a:rPr>
              <a:t> </a:t>
            </a:r>
            <a:r>
              <a:rPr sz="1900" spc="65" dirty="0">
                <a:latin typeface="Arial"/>
                <a:cs typeface="Arial"/>
              </a:rPr>
              <a:t>tổng</a:t>
            </a:r>
            <a:r>
              <a:rPr sz="1900" spc="110" dirty="0">
                <a:latin typeface="Arial"/>
                <a:cs typeface="Arial"/>
              </a:rPr>
              <a:t> </a:t>
            </a:r>
            <a:r>
              <a:rPr sz="1900" dirty="0">
                <a:latin typeface="Arial"/>
                <a:cs typeface="Arial"/>
              </a:rPr>
              <a:t>kết</a:t>
            </a:r>
            <a:r>
              <a:rPr sz="1900" spc="125" dirty="0">
                <a:latin typeface="Arial"/>
                <a:cs typeface="Arial"/>
              </a:rPr>
              <a:t> </a:t>
            </a:r>
            <a:r>
              <a:rPr sz="1900" dirty="0">
                <a:latin typeface="Arial"/>
                <a:cs typeface="Arial"/>
              </a:rPr>
              <a:t>cho</a:t>
            </a:r>
            <a:r>
              <a:rPr sz="1900" spc="114" dirty="0">
                <a:latin typeface="Arial"/>
                <a:cs typeface="Arial"/>
              </a:rPr>
              <a:t> </a:t>
            </a:r>
            <a:r>
              <a:rPr sz="1900" dirty="0">
                <a:latin typeface="Arial"/>
                <a:cs typeface="Arial"/>
              </a:rPr>
              <a:t>mình</a:t>
            </a:r>
            <a:r>
              <a:rPr sz="1900" spc="135" dirty="0">
                <a:latin typeface="Arial"/>
                <a:cs typeface="Arial"/>
              </a:rPr>
              <a:t> </a:t>
            </a:r>
            <a:r>
              <a:rPr sz="1900" dirty="0">
                <a:latin typeface="Arial"/>
                <a:cs typeface="Arial"/>
              </a:rPr>
              <a:t>ghi</a:t>
            </a:r>
            <a:r>
              <a:rPr sz="1900" spc="140" dirty="0">
                <a:latin typeface="Arial"/>
                <a:cs typeface="Arial"/>
              </a:rPr>
              <a:t> </a:t>
            </a:r>
            <a:r>
              <a:rPr sz="1900" dirty="0">
                <a:latin typeface="Arial"/>
                <a:cs typeface="Arial"/>
              </a:rPr>
              <a:t>nhớ</a:t>
            </a:r>
            <a:r>
              <a:rPr sz="1900" spc="110" dirty="0">
                <a:latin typeface="Arial"/>
                <a:cs typeface="Arial"/>
              </a:rPr>
              <a:t> </a:t>
            </a:r>
            <a:r>
              <a:rPr sz="1900" dirty="0">
                <a:latin typeface="Arial"/>
                <a:cs typeface="Arial"/>
              </a:rPr>
              <a:t>về</a:t>
            </a:r>
            <a:r>
              <a:rPr sz="1900" spc="120" dirty="0">
                <a:latin typeface="Arial"/>
                <a:cs typeface="Arial"/>
              </a:rPr>
              <a:t> </a:t>
            </a:r>
            <a:r>
              <a:rPr sz="1900" dirty="0">
                <a:latin typeface="Arial"/>
                <a:cs typeface="Arial"/>
              </a:rPr>
              <a:t>các</a:t>
            </a:r>
            <a:r>
              <a:rPr sz="1900" spc="120" dirty="0">
                <a:latin typeface="Arial"/>
                <a:cs typeface="Arial"/>
              </a:rPr>
              <a:t> </a:t>
            </a:r>
            <a:r>
              <a:rPr sz="1900" spc="-25" dirty="0">
                <a:latin typeface="Arial"/>
                <a:cs typeface="Arial"/>
              </a:rPr>
              <a:t>câu </a:t>
            </a:r>
            <a:r>
              <a:rPr sz="1900" dirty="0" smtClean="0">
                <a:latin typeface="Arial"/>
                <a:cs typeface="Arial"/>
              </a:rPr>
              <a:t>lệnh</a:t>
            </a:r>
            <a:r>
              <a:rPr sz="1900" spc="20" dirty="0" smtClean="0">
                <a:latin typeface="Arial"/>
                <a:cs typeface="Arial"/>
              </a:rPr>
              <a:t> </a:t>
            </a:r>
            <a:r>
              <a:rPr sz="1900" dirty="0">
                <a:latin typeface="Arial"/>
                <a:cs typeface="Arial"/>
              </a:rPr>
              <a:t>vào/ra</a:t>
            </a:r>
            <a:r>
              <a:rPr sz="1900" spc="15" dirty="0">
                <a:latin typeface="Arial"/>
                <a:cs typeface="Arial"/>
              </a:rPr>
              <a:t> </a:t>
            </a:r>
            <a:r>
              <a:rPr sz="1900" dirty="0">
                <a:latin typeface="Arial"/>
                <a:cs typeface="Arial"/>
              </a:rPr>
              <a:t>dữ</a:t>
            </a:r>
            <a:r>
              <a:rPr sz="1900" spc="20" dirty="0">
                <a:latin typeface="Arial"/>
                <a:cs typeface="Arial"/>
              </a:rPr>
              <a:t> </a:t>
            </a:r>
            <a:r>
              <a:rPr sz="1900" dirty="0">
                <a:latin typeface="Arial"/>
                <a:cs typeface="Arial"/>
              </a:rPr>
              <a:t>liệu</a:t>
            </a:r>
            <a:r>
              <a:rPr sz="1900" spc="40" dirty="0">
                <a:latin typeface="Arial"/>
                <a:cs typeface="Arial"/>
              </a:rPr>
              <a:t> </a:t>
            </a:r>
            <a:r>
              <a:rPr sz="1900" spc="60" dirty="0">
                <a:latin typeface="Arial"/>
                <a:cs typeface="Arial"/>
              </a:rPr>
              <a:t>trong</a:t>
            </a:r>
            <a:r>
              <a:rPr sz="1900" spc="15" dirty="0">
                <a:latin typeface="Arial"/>
                <a:cs typeface="Arial"/>
              </a:rPr>
              <a:t> </a:t>
            </a:r>
            <a:r>
              <a:rPr sz="1900" spc="-10" dirty="0">
                <a:latin typeface="Arial"/>
                <a:cs typeface="Arial"/>
              </a:rPr>
              <a:t>Python.</a:t>
            </a:r>
            <a:endParaRPr sz="1900" dirty="0">
              <a:latin typeface="Arial"/>
              <a:cs typeface="Aria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object 18"/>
          <p:cNvGrpSpPr/>
          <p:nvPr/>
        </p:nvGrpSpPr>
        <p:grpSpPr>
          <a:xfrm>
            <a:off x="173097" y="1137788"/>
            <a:ext cx="9732968" cy="1576994"/>
            <a:chOff x="156964" y="1031747"/>
            <a:chExt cx="8825865" cy="1430020"/>
          </a:xfrm>
        </p:grpSpPr>
        <p:pic>
          <p:nvPicPr>
            <p:cNvPr id="19" name="object 19"/>
            <p:cNvPicPr/>
            <p:nvPr/>
          </p:nvPicPr>
          <p:blipFill>
            <a:blip r:embed="rId2" cstate="print"/>
            <a:stretch>
              <a:fillRect/>
            </a:stretch>
          </p:blipFill>
          <p:spPr>
            <a:xfrm>
              <a:off x="156964" y="1053061"/>
              <a:ext cx="8825499" cy="1231436"/>
            </a:xfrm>
            <a:prstGeom prst="rect">
              <a:avLst/>
            </a:prstGeom>
          </p:spPr>
        </p:pic>
        <p:pic>
          <p:nvPicPr>
            <p:cNvPr id="20" name="object 20"/>
            <p:cNvPicPr/>
            <p:nvPr/>
          </p:nvPicPr>
          <p:blipFill>
            <a:blip r:embed="rId3" cstate="print"/>
            <a:stretch>
              <a:fillRect/>
            </a:stretch>
          </p:blipFill>
          <p:spPr>
            <a:xfrm>
              <a:off x="772668" y="1031747"/>
              <a:ext cx="7807452" cy="1429512"/>
            </a:xfrm>
            <a:prstGeom prst="rect">
              <a:avLst/>
            </a:prstGeom>
          </p:spPr>
        </p:pic>
        <p:pic>
          <p:nvPicPr>
            <p:cNvPr id="21" name="object 21"/>
            <p:cNvPicPr/>
            <p:nvPr/>
          </p:nvPicPr>
          <p:blipFill>
            <a:blip r:embed="rId4" cstate="print"/>
            <a:stretch>
              <a:fillRect/>
            </a:stretch>
          </p:blipFill>
          <p:spPr>
            <a:xfrm>
              <a:off x="190499" y="1066799"/>
              <a:ext cx="8763000" cy="1168908"/>
            </a:xfrm>
            <a:prstGeom prst="rect">
              <a:avLst/>
            </a:prstGeom>
          </p:spPr>
        </p:pic>
      </p:grpSp>
      <p:sp>
        <p:nvSpPr>
          <p:cNvPr id="22" name="object 22"/>
          <p:cNvSpPr txBox="1">
            <a:spLocks noGrp="1"/>
          </p:cNvSpPr>
          <p:nvPr>
            <p:ph type="title"/>
          </p:nvPr>
        </p:nvSpPr>
        <p:spPr>
          <a:xfrm>
            <a:off x="622300" y="1494451"/>
            <a:ext cx="9663641" cy="653030"/>
          </a:xfrm>
          <a:prstGeom prst="rect">
            <a:avLst/>
          </a:prstGeom>
        </p:spPr>
        <p:txBody>
          <a:bodyPr vert="horz" wrap="square" lIns="0" tIns="37114" rIns="0" bIns="0" rtlCol="0">
            <a:spAutoFit/>
          </a:bodyPr>
          <a:lstStyle/>
          <a:p>
            <a:pPr marR="809501" algn="ctr">
              <a:lnSpc>
                <a:spcPts val="4764"/>
              </a:lnSpc>
              <a:spcBef>
                <a:spcPts val="292"/>
              </a:spcBef>
            </a:pPr>
            <a:r>
              <a:rPr sz="3200" spc="-121" dirty="0">
                <a:solidFill>
                  <a:srgbClr val="015197"/>
                </a:solidFill>
              </a:rPr>
              <a:t>CÁCH</a:t>
            </a:r>
            <a:r>
              <a:rPr sz="3200" spc="-99" dirty="0">
                <a:solidFill>
                  <a:srgbClr val="015197"/>
                </a:solidFill>
              </a:rPr>
              <a:t> THỂ</a:t>
            </a:r>
            <a:r>
              <a:rPr sz="3200" spc="-50" dirty="0">
                <a:solidFill>
                  <a:srgbClr val="015197"/>
                </a:solidFill>
              </a:rPr>
              <a:t> </a:t>
            </a:r>
            <a:r>
              <a:rPr sz="3200" dirty="0">
                <a:solidFill>
                  <a:srgbClr val="015197"/>
                </a:solidFill>
              </a:rPr>
              <a:t>HIỆN</a:t>
            </a:r>
            <a:r>
              <a:rPr sz="3200" spc="-61" dirty="0">
                <a:solidFill>
                  <a:srgbClr val="015197"/>
                </a:solidFill>
              </a:rPr>
              <a:t> </a:t>
            </a:r>
            <a:r>
              <a:rPr sz="3200" spc="-248" dirty="0">
                <a:solidFill>
                  <a:srgbClr val="015197"/>
                </a:solidFill>
              </a:rPr>
              <a:t>CÁC</a:t>
            </a:r>
            <a:r>
              <a:rPr sz="3200" spc="11" dirty="0">
                <a:solidFill>
                  <a:srgbClr val="015197"/>
                </a:solidFill>
              </a:rPr>
              <a:t> </a:t>
            </a:r>
            <a:r>
              <a:rPr sz="3200" dirty="0">
                <a:solidFill>
                  <a:srgbClr val="015197"/>
                </a:solidFill>
              </a:rPr>
              <a:t>MỨC</a:t>
            </a:r>
            <a:r>
              <a:rPr sz="3200" spc="-55" dirty="0">
                <a:solidFill>
                  <a:srgbClr val="015197"/>
                </a:solidFill>
              </a:rPr>
              <a:t> </a:t>
            </a:r>
            <a:r>
              <a:rPr sz="3200" spc="126" dirty="0">
                <a:solidFill>
                  <a:srgbClr val="015197"/>
                </a:solidFill>
              </a:rPr>
              <a:t>NHẬN</a:t>
            </a:r>
            <a:r>
              <a:rPr sz="3200" spc="-61" dirty="0">
                <a:solidFill>
                  <a:srgbClr val="015197"/>
                </a:solidFill>
              </a:rPr>
              <a:t> </a:t>
            </a:r>
            <a:r>
              <a:rPr sz="3200" spc="-55" dirty="0">
                <a:solidFill>
                  <a:srgbClr val="015197"/>
                </a:solidFill>
              </a:rPr>
              <a:t>THỨC </a:t>
            </a:r>
            <a:r>
              <a:rPr sz="3200" spc="-66" dirty="0">
                <a:solidFill>
                  <a:srgbClr val="015197"/>
                </a:solidFill>
              </a:rPr>
              <a:t>TRONG</a:t>
            </a:r>
            <a:r>
              <a:rPr sz="3200" spc="-143" dirty="0">
                <a:solidFill>
                  <a:srgbClr val="015197"/>
                </a:solidFill>
              </a:rPr>
              <a:t> </a:t>
            </a:r>
            <a:r>
              <a:rPr sz="3200" spc="-99" dirty="0" smtClean="0">
                <a:solidFill>
                  <a:srgbClr val="015197"/>
                </a:solidFill>
              </a:rPr>
              <a:t>CÂU</a:t>
            </a:r>
            <a:r>
              <a:rPr lang="en-US" sz="3200" spc="-116" dirty="0">
                <a:solidFill>
                  <a:srgbClr val="015197"/>
                </a:solidFill>
              </a:rPr>
              <a:t> </a:t>
            </a:r>
            <a:r>
              <a:rPr lang="en-US" sz="3200" spc="-116" dirty="0" smtClean="0">
                <a:solidFill>
                  <a:srgbClr val="015197"/>
                </a:solidFill>
              </a:rPr>
              <a:t>HỎI</a:t>
            </a:r>
            <a:endParaRPr sz="3200" dirty="0"/>
          </a:p>
        </p:txBody>
      </p:sp>
      <p:sp>
        <p:nvSpPr>
          <p:cNvPr id="23" name="object 23"/>
          <p:cNvSpPr txBox="1"/>
          <p:nvPr/>
        </p:nvSpPr>
        <p:spPr>
          <a:xfrm>
            <a:off x="1281762" y="2751005"/>
            <a:ext cx="2511146" cy="1749169"/>
          </a:xfrm>
          <a:prstGeom prst="rect">
            <a:avLst/>
          </a:prstGeom>
        </p:spPr>
        <p:txBody>
          <a:bodyPr vert="horz" wrap="square" lIns="0" tIns="14005" rIns="0" bIns="0" rtlCol="0">
            <a:spAutoFit/>
          </a:bodyPr>
          <a:lstStyle/>
          <a:p>
            <a:pPr marL="307415" indent="-293409">
              <a:spcBef>
                <a:spcPts val="110"/>
              </a:spcBef>
              <a:buChar char="•"/>
              <a:tabLst>
                <a:tab pos="307415" algn="l"/>
              </a:tabLst>
            </a:pPr>
            <a:r>
              <a:rPr sz="2647" dirty="0">
                <a:latin typeface="Arial"/>
                <a:cs typeface="Arial"/>
              </a:rPr>
              <a:t>Mức</a:t>
            </a:r>
            <a:r>
              <a:rPr sz="2647" spc="-171" dirty="0">
                <a:latin typeface="Arial"/>
                <a:cs typeface="Arial"/>
              </a:rPr>
              <a:t> </a:t>
            </a:r>
            <a:r>
              <a:rPr sz="2647" spc="-22" dirty="0">
                <a:latin typeface="Arial"/>
                <a:cs typeface="Arial"/>
              </a:rPr>
              <a:t>Biết</a:t>
            </a:r>
            <a:endParaRPr sz="2647">
              <a:latin typeface="Arial"/>
              <a:cs typeface="Arial"/>
            </a:endParaRPr>
          </a:p>
          <a:p>
            <a:pPr marL="307415" indent="-293409">
              <a:spcBef>
                <a:spcPts val="1991"/>
              </a:spcBef>
              <a:buChar char="•"/>
              <a:tabLst>
                <a:tab pos="307415" algn="l"/>
              </a:tabLst>
            </a:pPr>
            <a:r>
              <a:rPr sz="2647" spc="-11" dirty="0">
                <a:latin typeface="Arial"/>
                <a:cs typeface="Arial"/>
              </a:rPr>
              <a:t>Mức</a:t>
            </a:r>
            <a:r>
              <a:rPr sz="2647" spc="-160" dirty="0">
                <a:latin typeface="Arial"/>
                <a:cs typeface="Arial"/>
              </a:rPr>
              <a:t> </a:t>
            </a:r>
            <a:r>
              <a:rPr sz="2647" spc="-22" dirty="0">
                <a:latin typeface="Arial"/>
                <a:cs typeface="Arial"/>
              </a:rPr>
              <a:t>Hiểu</a:t>
            </a:r>
            <a:endParaRPr sz="2647">
              <a:latin typeface="Arial"/>
              <a:cs typeface="Arial"/>
            </a:endParaRPr>
          </a:p>
          <a:p>
            <a:pPr marL="307415" indent="-293409">
              <a:spcBef>
                <a:spcPts val="1985"/>
              </a:spcBef>
              <a:buChar char="•"/>
              <a:tabLst>
                <a:tab pos="307415" algn="l"/>
              </a:tabLst>
            </a:pPr>
            <a:r>
              <a:rPr sz="2647" dirty="0">
                <a:latin typeface="Arial"/>
                <a:cs typeface="Arial"/>
              </a:rPr>
              <a:t>Mức</a:t>
            </a:r>
            <a:r>
              <a:rPr sz="2647" spc="-154" dirty="0">
                <a:latin typeface="Arial"/>
                <a:cs typeface="Arial"/>
              </a:rPr>
              <a:t> </a:t>
            </a:r>
            <a:r>
              <a:rPr sz="2647" spc="-39" dirty="0">
                <a:latin typeface="Arial"/>
                <a:cs typeface="Arial"/>
              </a:rPr>
              <a:t>Vận</a:t>
            </a:r>
            <a:r>
              <a:rPr sz="2647" spc="-143" dirty="0">
                <a:latin typeface="Arial"/>
                <a:cs typeface="Arial"/>
              </a:rPr>
              <a:t> </a:t>
            </a:r>
            <a:r>
              <a:rPr sz="2647" spc="-22" dirty="0">
                <a:latin typeface="Arial"/>
                <a:cs typeface="Arial"/>
              </a:rPr>
              <a:t>dụng</a:t>
            </a:r>
            <a:endParaRPr sz="2647">
              <a:latin typeface="Arial"/>
              <a:cs typeface="Arial"/>
            </a:endParaRPr>
          </a:p>
        </p:txBody>
      </p:sp>
    </p:spTree>
    <p:extLst>
      <p:ext uri="{BB962C8B-B14F-4D97-AF65-F5344CB8AC3E}">
        <p14:creationId xmlns:p14="http://schemas.microsoft.com/office/powerpoint/2010/main" val="3183405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8301" y="428625"/>
            <a:ext cx="10083201" cy="444992"/>
          </a:xfrm>
          <a:prstGeom prst="rect">
            <a:avLst/>
          </a:prstGeom>
        </p:spPr>
        <p:txBody>
          <a:bodyPr vert="horz" wrap="square" lIns="0" tIns="56640" rIns="0" bIns="0" rtlCol="0">
            <a:spAutoFit/>
          </a:bodyPr>
          <a:lstStyle/>
          <a:p>
            <a:pPr marL="713087">
              <a:spcBef>
                <a:spcPts val="110"/>
              </a:spcBef>
            </a:pPr>
            <a:r>
              <a:rPr sz="2800" b="1" spc="-65" dirty="0">
                <a:solidFill>
                  <a:srgbClr val="160EBE"/>
                </a:solidFill>
              </a:rPr>
              <a:t>CÔNG</a:t>
            </a:r>
            <a:r>
              <a:rPr sz="2800" b="1" spc="-85" dirty="0">
                <a:solidFill>
                  <a:srgbClr val="160EBE"/>
                </a:solidFill>
              </a:rPr>
              <a:t> </a:t>
            </a:r>
            <a:r>
              <a:rPr sz="2800" b="1" spc="-95" dirty="0">
                <a:solidFill>
                  <a:srgbClr val="160EBE"/>
                </a:solidFill>
              </a:rPr>
              <a:t>CỤ</a:t>
            </a:r>
            <a:r>
              <a:rPr sz="2800" b="1" spc="-70" dirty="0">
                <a:solidFill>
                  <a:srgbClr val="160EBE"/>
                </a:solidFill>
              </a:rPr>
              <a:t> </a:t>
            </a:r>
            <a:r>
              <a:rPr sz="2800" b="1" spc="-75" dirty="0">
                <a:solidFill>
                  <a:srgbClr val="160EBE"/>
                </a:solidFill>
              </a:rPr>
              <a:t>CÂU</a:t>
            </a:r>
            <a:r>
              <a:rPr sz="2800" b="1" spc="-60" dirty="0">
                <a:solidFill>
                  <a:srgbClr val="160EBE"/>
                </a:solidFill>
              </a:rPr>
              <a:t> </a:t>
            </a:r>
            <a:r>
              <a:rPr sz="2800" b="1" spc="50" dirty="0">
                <a:solidFill>
                  <a:srgbClr val="160EBE"/>
                </a:solidFill>
              </a:rPr>
              <a:t>HỎI</a:t>
            </a:r>
            <a:r>
              <a:rPr sz="2800" b="1" spc="-40" dirty="0">
                <a:solidFill>
                  <a:srgbClr val="160EBE"/>
                </a:solidFill>
              </a:rPr>
              <a:t> </a:t>
            </a:r>
            <a:r>
              <a:rPr sz="2800" b="1" spc="-55" dirty="0">
                <a:solidFill>
                  <a:srgbClr val="160EBE"/>
                </a:solidFill>
              </a:rPr>
              <a:t>TỰ</a:t>
            </a:r>
            <a:r>
              <a:rPr sz="2800" b="1" spc="-80" dirty="0">
                <a:solidFill>
                  <a:srgbClr val="160EBE"/>
                </a:solidFill>
              </a:rPr>
              <a:t> </a:t>
            </a:r>
            <a:r>
              <a:rPr sz="2800" b="1" spc="-20" dirty="0">
                <a:solidFill>
                  <a:srgbClr val="160EBE"/>
                </a:solidFill>
              </a:rPr>
              <a:t>LUẬN</a:t>
            </a:r>
            <a:r>
              <a:rPr sz="2800" b="1" spc="-75" dirty="0">
                <a:solidFill>
                  <a:srgbClr val="160EBE"/>
                </a:solidFill>
              </a:rPr>
              <a:t> </a:t>
            </a:r>
            <a:r>
              <a:rPr sz="2800" b="1" dirty="0">
                <a:solidFill>
                  <a:srgbClr val="160EBE"/>
                </a:solidFill>
              </a:rPr>
              <a:t>KIỂM</a:t>
            </a:r>
            <a:r>
              <a:rPr sz="2800" b="1" spc="-65" dirty="0">
                <a:solidFill>
                  <a:srgbClr val="160EBE"/>
                </a:solidFill>
              </a:rPr>
              <a:t> </a:t>
            </a:r>
            <a:r>
              <a:rPr sz="2800" b="1" spc="-40" dirty="0">
                <a:solidFill>
                  <a:srgbClr val="160EBE"/>
                </a:solidFill>
              </a:rPr>
              <a:t>TRA,</a:t>
            </a:r>
            <a:r>
              <a:rPr sz="2800" b="1" spc="-80" dirty="0">
                <a:solidFill>
                  <a:srgbClr val="160EBE"/>
                </a:solidFill>
              </a:rPr>
              <a:t> </a:t>
            </a:r>
            <a:r>
              <a:rPr sz="2800" b="1" spc="55" dirty="0">
                <a:solidFill>
                  <a:srgbClr val="160EBE"/>
                </a:solidFill>
              </a:rPr>
              <a:t>ĐÁNH</a:t>
            </a:r>
            <a:r>
              <a:rPr sz="2800" b="1" spc="-65" dirty="0">
                <a:solidFill>
                  <a:srgbClr val="160EBE"/>
                </a:solidFill>
              </a:rPr>
              <a:t> </a:t>
            </a:r>
            <a:r>
              <a:rPr sz="2800" b="1" dirty="0">
                <a:solidFill>
                  <a:srgbClr val="160EBE"/>
                </a:solidFill>
              </a:rPr>
              <a:t>GIÁ</a:t>
            </a:r>
            <a:r>
              <a:rPr sz="2800" b="1" spc="-55" dirty="0">
                <a:solidFill>
                  <a:srgbClr val="160EBE"/>
                </a:solidFill>
              </a:rPr>
              <a:t> </a:t>
            </a:r>
            <a:r>
              <a:rPr sz="2800" b="1" dirty="0">
                <a:solidFill>
                  <a:srgbClr val="160EBE"/>
                </a:solidFill>
              </a:rPr>
              <a:t>NĂNG</a:t>
            </a:r>
            <a:r>
              <a:rPr sz="2800" b="1" spc="-75" dirty="0">
                <a:solidFill>
                  <a:srgbClr val="160EBE"/>
                </a:solidFill>
              </a:rPr>
              <a:t> </a:t>
            </a:r>
            <a:r>
              <a:rPr sz="2800" b="1" spc="-25" dirty="0">
                <a:solidFill>
                  <a:srgbClr val="160EBE"/>
                </a:solidFill>
              </a:rPr>
              <a:t>LỰC</a:t>
            </a:r>
          </a:p>
        </p:txBody>
      </p:sp>
      <p:sp>
        <p:nvSpPr>
          <p:cNvPr id="5" name="object 5"/>
          <p:cNvSpPr txBox="1">
            <a:spLocks noGrp="1"/>
          </p:cNvSpPr>
          <p:nvPr>
            <p:ph type="ftr" sz="quarter" idx="11"/>
          </p:nvPr>
        </p:nvSpPr>
        <p:spPr>
          <a:xfrm>
            <a:off x="2153021" y="6136224"/>
            <a:ext cx="707355" cy="148759"/>
          </a:xfrm>
          <a:prstGeom prst="rect">
            <a:avLst/>
          </a:prstGeom>
        </p:spPr>
        <p:txBody>
          <a:bodyPr vert="horz" wrap="square" lIns="0" tIns="2540" rIns="0" bIns="0" rtlCol="0">
            <a:spAutoFit/>
          </a:bodyPr>
          <a:lstStyle/>
          <a:p>
            <a:pPr marL="12700">
              <a:spcBef>
                <a:spcPts val="20"/>
              </a:spcBef>
            </a:pPr>
            <a:r>
              <a:rPr spc="-10" dirty="0"/>
              <a:t>11/2/2024</a:t>
            </a:r>
          </a:p>
        </p:txBody>
      </p:sp>
      <p:sp>
        <p:nvSpPr>
          <p:cNvPr id="4" name="object 4"/>
          <p:cNvSpPr txBox="1">
            <a:spLocks noGrp="1"/>
          </p:cNvSpPr>
          <p:nvPr>
            <p:ph type="sldNum" sz="quarter" idx="12"/>
          </p:nvPr>
        </p:nvSpPr>
        <p:spPr>
          <a:xfrm>
            <a:off x="9435494" y="5857646"/>
            <a:ext cx="321339" cy="469912"/>
          </a:xfrm>
          <a:prstGeom prst="rect">
            <a:avLst/>
          </a:prstGeom>
        </p:spPr>
        <p:txBody>
          <a:bodyPr vert="horz" wrap="square" lIns="0" tIns="229147" rIns="0" bIns="0" rtlCol="0">
            <a:spAutoFit/>
          </a:bodyPr>
          <a:lstStyle/>
          <a:p>
            <a:pPr marL="38099">
              <a:spcBef>
                <a:spcPts val="259"/>
              </a:spcBef>
            </a:pPr>
            <a:fld id="{81D60167-4931-47E6-BA6A-407CBD079E47}" type="slidenum">
              <a:rPr sz="1550" spc="-25" dirty="0"/>
              <a:pPr marL="38099">
                <a:spcBef>
                  <a:spcPts val="259"/>
                </a:spcBef>
              </a:pPr>
              <a:t>13</a:t>
            </a:fld>
            <a:endParaRPr sz="1550"/>
          </a:p>
        </p:txBody>
      </p:sp>
      <p:sp>
        <p:nvSpPr>
          <p:cNvPr id="3" name="object 3"/>
          <p:cNvSpPr txBox="1"/>
          <p:nvPr/>
        </p:nvSpPr>
        <p:spPr>
          <a:xfrm>
            <a:off x="232767" y="1181739"/>
            <a:ext cx="9697720" cy="5861541"/>
          </a:xfrm>
          <a:prstGeom prst="rect">
            <a:avLst/>
          </a:prstGeom>
        </p:spPr>
        <p:txBody>
          <a:bodyPr vert="horz" wrap="square" lIns="0" tIns="86995" rIns="0" bIns="0" rtlCol="0">
            <a:spAutoFit/>
          </a:bodyPr>
          <a:lstStyle/>
          <a:p>
            <a:pPr marL="245739" indent="-233039">
              <a:spcBef>
                <a:spcPts val="685"/>
              </a:spcBef>
              <a:buFont typeface="Arial"/>
              <a:buChar char="•"/>
              <a:tabLst>
                <a:tab pos="245739" algn="l"/>
              </a:tabLst>
            </a:pPr>
            <a:r>
              <a:rPr sz="2400" b="1" spc="-90" dirty="0">
                <a:latin typeface="Arial"/>
                <a:cs typeface="Arial"/>
              </a:rPr>
              <a:t>Câu</a:t>
            </a:r>
            <a:r>
              <a:rPr sz="2400" b="1" spc="-60" dirty="0">
                <a:latin typeface="Arial"/>
                <a:cs typeface="Arial"/>
              </a:rPr>
              <a:t> </a:t>
            </a:r>
            <a:r>
              <a:rPr sz="2400" b="1" dirty="0">
                <a:latin typeface="Arial"/>
                <a:cs typeface="Arial"/>
              </a:rPr>
              <a:t>hỏi</a:t>
            </a:r>
            <a:r>
              <a:rPr sz="2400" b="1" spc="-60" dirty="0">
                <a:latin typeface="Arial"/>
                <a:cs typeface="Arial"/>
              </a:rPr>
              <a:t> </a:t>
            </a:r>
            <a:r>
              <a:rPr sz="2400" b="1" spc="-20" dirty="0">
                <a:latin typeface="Arial"/>
                <a:cs typeface="Arial"/>
              </a:rPr>
              <a:t>BIẾT</a:t>
            </a:r>
            <a:r>
              <a:rPr sz="2400" spc="-20" dirty="0">
                <a:latin typeface="Arial"/>
                <a:cs typeface="Arial"/>
              </a:rPr>
              <a:t>:</a:t>
            </a:r>
            <a:endParaRPr sz="2400" dirty="0">
              <a:latin typeface="Arial"/>
              <a:cs typeface="Arial"/>
            </a:endParaRPr>
          </a:p>
          <a:p>
            <a:pPr marL="556246" marR="6350" lvl="1" indent="-228594">
              <a:lnSpc>
                <a:spcPct val="101600"/>
              </a:lnSpc>
              <a:spcBef>
                <a:spcPts val="515"/>
              </a:spcBef>
              <a:buChar char="–"/>
              <a:tabLst>
                <a:tab pos="558151" algn="l"/>
              </a:tabLst>
            </a:pPr>
            <a:r>
              <a:rPr sz="2400" dirty="0">
                <a:latin typeface="Arial"/>
                <a:cs typeface="Arial"/>
              </a:rPr>
              <a:t>Đánh</a:t>
            </a:r>
            <a:r>
              <a:rPr sz="2400" spc="30" dirty="0">
                <a:latin typeface="Arial"/>
                <a:cs typeface="Arial"/>
              </a:rPr>
              <a:t> </a:t>
            </a:r>
            <a:r>
              <a:rPr sz="2400" dirty="0">
                <a:latin typeface="Arial"/>
                <a:cs typeface="Arial"/>
              </a:rPr>
              <a:t>giá</a:t>
            </a:r>
            <a:r>
              <a:rPr sz="2400" spc="40" dirty="0">
                <a:latin typeface="Arial"/>
                <a:cs typeface="Arial"/>
              </a:rPr>
              <a:t> </a:t>
            </a:r>
            <a:r>
              <a:rPr sz="2400" dirty="0">
                <a:latin typeface="Arial"/>
                <a:cs typeface="Arial"/>
              </a:rPr>
              <a:t>khả</a:t>
            </a:r>
            <a:r>
              <a:rPr sz="2400" spc="65" dirty="0">
                <a:latin typeface="Arial"/>
                <a:cs typeface="Arial"/>
              </a:rPr>
              <a:t> </a:t>
            </a:r>
            <a:r>
              <a:rPr sz="2400" dirty="0">
                <a:latin typeface="Arial"/>
                <a:cs typeface="Arial"/>
              </a:rPr>
              <a:t>năng</a:t>
            </a:r>
            <a:r>
              <a:rPr sz="2400" spc="45" dirty="0">
                <a:latin typeface="Arial"/>
                <a:cs typeface="Arial"/>
              </a:rPr>
              <a:t> </a:t>
            </a:r>
            <a:r>
              <a:rPr sz="2400" dirty="0">
                <a:latin typeface="Arial"/>
                <a:cs typeface="Arial"/>
              </a:rPr>
              <a:t>nhớ</a:t>
            </a:r>
            <a:r>
              <a:rPr sz="2400" spc="50" dirty="0">
                <a:latin typeface="Arial"/>
                <a:cs typeface="Arial"/>
              </a:rPr>
              <a:t> </a:t>
            </a:r>
            <a:r>
              <a:rPr sz="2400" dirty="0">
                <a:latin typeface="Arial"/>
                <a:cs typeface="Arial"/>
              </a:rPr>
              <a:t>lại,</a:t>
            </a:r>
            <a:r>
              <a:rPr sz="2400" spc="65" dirty="0">
                <a:latin typeface="Arial"/>
                <a:cs typeface="Arial"/>
              </a:rPr>
              <a:t> </a:t>
            </a:r>
            <a:r>
              <a:rPr sz="2400" dirty="0">
                <a:latin typeface="Arial"/>
                <a:cs typeface="Arial"/>
              </a:rPr>
              <a:t>tái</a:t>
            </a:r>
            <a:r>
              <a:rPr sz="2400" spc="40" dirty="0">
                <a:latin typeface="Arial"/>
                <a:cs typeface="Arial"/>
              </a:rPr>
              <a:t> </a:t>
            </a:r>
            <a:r>
              <a:rPr sz="2400" dirty="0">
                <a:latin typeface="Arial"/>
                <a:cs typeface="Arial"/>
              </a:rPr>
              <a:t>hiện</a:t>
            </a:r>
            <a:r>
              <a:rPr sz="2400" spc="50" dirty="0">
                <a:latin typeface="Arial"/>
                <a:cs typeface="Arial"/>
              </a:rPr>
              <a:t> </a:t>
            </a:r>
            <a:r>
              <a:rPr sz="2400" dirty="0">
                <a:latin typeface="Arial"/>
                <a:cs typeface="Arial"/>
              </a:rPr>
              <a:t>kiến</a:t>
            </a:r>
            <a:r>
              <a:rPr sz="2400" spc="50" dirty="0">
                <a:latin typeface="Arial"/>
                <a:cs typeface="Arial"/>
              </a:rPr>
              <a:t> </a:t>
            </a:r>
            <a:r>
              <a:rPr sz="2400" dirty="0">
                <a:latin typeface="Arial"/>
                <a:cs typeface="Arial"/>
              </a:rPr>
              <a:t>thức</a:t>
            </a:r>
            <a:r>
              <a:rPr sz="2400" spc="55" dirty="0">
                <a:latin typeface="Arial"/>
                <a:cs typeface="Arial"/>
              </a:rPr>
              <a:t> </a:t>
            </a:r>
            <a:r>
              <a:rPr sz="2400" dirty="0">
                <a:latin typeface="Arial"/>
                <a:cs typeface="Arial"/>
              </a:rPr>
              <a:t>qua</a:t>
            </a:r>
            <a:r>
              <a:rPr sz="2400" spc="45" dirty="0">
                <a:latin typeface="Arial"/>
                <a:cs typeface="Arial"/>
              </a:rPr>
              <a:t> </a:t>
            </a:r>
            <a:r>
              <a:rPr sz="2400" spc="-10" dirty="0">
                <a:latin typeface="Arial"/>
                <a:cs typeface="Arial"/>
              </a:rPr>
              <a:t>các</a:t>
            </a:r>
            <a:r>
              <a:rPr sz="2400" spc="60" dirty="0">
                <a:latin typeface="Arial"/>
                <a:cs typeface="Arial"/>
              </a:rPr>
              <a:t> </a:t>
            </a:r>
            <a:r>
              <a:rPr sz="2400" dirty="0">
                <a:latin typeface="Arial"/>
                <a:cs typeface="Arial"/>
              </a:rPr>
              <a:t>biểu</a:t>
            </a:r>
            <a:r>
              <a:rPr sz="2400" spc="50" dirty="0">
                <a:latin typeface="Arial"/>
                <a:cs typeface="Arial"/>
              </a:rPr>
              <a:t> </a:t>
            </a:r>
            <a:r>
              <a:rPr sz="2400" dirty="0">
                <a:latin typeface="Arial"/>
                <a:cs typeface="Arial"/>
              </a:rPr>
              <a:t>hiện</a:t>
            </a:r>
            <a:r>
              <a:rPr sz="2400" spc="50" dirty="0">
                <a:latin typeface="Arial"/>
                <a:cs typeface="Arial"/>
              </a:rPr>
              <a:t> </a:t>
            </a:r>
            <a:r>
              <a:rPr sz="2400" spc="-10" dirty="0">
                <a:latin typeface="Arial"/>
                <a:cs typeface="Arial"/>
              </a:rPr>
              <a:t>như:</a:t>
            </a:r>
            <a:r>
              <a:rPr sz="2400" spc="45" dirty="0">
                <a:latin typeface="Arial"/>
                <a:cs typeface="Arial"/>
              </a:rPr>
              <a:t> </a:t>
            </a:r>
            <a:r>
              <a:rPr sz="2400" dirty="0">
                <a:latin typeface="Arial"/>
                <a:cs typeface="Arial"/>
              </a:rPr>
              <a:t>kể</a:t>
            </a:r>
            <a:r>
              <a:rPr sz="2400" spc="55" dirty="0">
                <a:latin typeface="Arial"/>
                <a:cs typeface="Arial"/>
              </a:rPr>
              <a:t> </a:t>
            </a:r>
            <a:r>
              <a:rPr sz="2400" dirty="0">
                <a:latin typeface="Arial"/>
                <a:cs typeface="Arial"/>
              </a:rPr>
              <a:t>ra,</a:t>
            </a:r>
            <a:r>
              <a:rPr sz="2400" spc="50" dirty="0">
                <a:latin typeface="Arial"/>
                <a:cs typeface="Arial"/>
              </a:rPr>
              <a:t> </a:t>
            </a:r>
            <a:r>
              <a:rPr sz="2400" dirty="0">
                <a:latin typeface="Arial"/>
                <a:cs typeface="Arial"/>
              </a:rPr>
              <a:t>nêu,</a:t>
            </a:r>
            <a:r>
              <a:rPr sz="2400" spc="50" dirty="0">
                <a:latin typeface="Arial"/>
                <a:cs typeface="Arial"/>
              </a:rPr>
              <a:t> </a:t>
            </a:r>
            <a:r>
              <a:rPr sz="2400" spc="-20" dirty="0">
                <a:latin typeface="Arial"/>
                <a:cs typeface="Arial"/>
              </a:rPr>
              <a:t>liệt </a:t>
            </a:r>
            <a:r>
              <a:rPr sz="2400" spc="-45" dirty="0" smtClean="0">
                <a:latin typeface="Arial"/>
                <a:cs typeface="Arial"/>
              </a:rPr>
              <a:t>kê</a:t>
            </a:r>
            <a:r>
              <a:rPr sz="2400" spc="-45" dirty="0">
                <a:latin typeface="Arial"/>
                <a:cs typeface="Arial"/>
              </a:rPr>
              <a:t>,</a:t>
            </a:r>
            <a:r>
              <a:rPr sz="2400" spc="-15" dirty="0">
                <a:latin typeface="Arial"/>
                <a:cs typeface="Arial"/>
              </a:rPr>
              <a:t> </a:t>
            </a:r>
            <a:r>
              <a:rPr sz="2400" dirty="0">
                <a:latin typeface="Arial"/>
                <a:cs typeface="Arial"/>
              </a:rPr>
              <a:t>trình</a:t>
            </a:r>
            <a:r>
              <a:rPr sz="2400" spc="10" dirty="0">
                <a:latin typeface="Arial"/>
                <a:cs typeface="Arial"/>
              </a:rPr>
              <a:t> </a:t>
            </a:r>
            <a:r>
              <a:rPr sz="2400" dirty="0">
                <a:latin typeface="Arial"/>
                <a:cs typeface="Arial"/>
              </a:rPr>
              <a:t>bày</a:t>
            </a:r>
            <a:r>
              <a:rPr sz="2400" spc="-10" dirty="0">
                <a:latin typeface="Arial"/>
                <a:cs typeface="Arial"/>
              </a:rPr>
              <a:t> </a:t>
            </a:r>
            <a:r>
              <a:rPr sz="2400" spc="-20" dirty="0">
                <a:latin typeface="Arial"/>
                <a:cs typeface="Arial"/>
              </a:rPr>
              <a:t>được.</a:t>
            </a:r>
            <a:endParaRPr sz="2400" dirty="0">
              <a:latin typeface="Arial"/>
              <a:cs typeface="Arial"/>
            </a:endParaRPr>
          </a:p>
          <a:p>
            <a:pPr marL="556246" lvl="1" indent="-228594">
              <a:spcBef>
                <a:spcPts val="565"/>
              </a:spcBef>
              <a:buFont typeface="Arial"/>
              <a:buChar char="–"/>
              <a:tabLst>
                <a:tab pos="556246" algn="l"/>
              </a:tabLst>
            </a:pPr>
            <a:r>
              <a:rPr sz="2400" b="1" i="1" dirty="0">
                <a:latin typeface="Arial"/>
                <a:cs typeface="Arial"/>
              </a:rPr>
              <a:t>Ví</a:t>
            </a:r>
            <a:r>
              <a:rPr sz="2400" b="1" i="1" spc="-35" dirty="0">
                <a:latin typeface="Arial"/>
                <a:cs typeface="Arial"/>
              </a:rPr>
              <a:t> </a:t>
            </a:r>
            <a:r>
              <a:rPr sz="2400" b="1" i="1" spc="-20" dirty="0">
                <a:latin typeface="Arial"/>
                <a:cs typeface="Arial"/>
              </a:rPr>
              <a:t>dụ</a:t>
            </a:r>
            <a:r>
              <a:rPr sz="2400" spc="-20" dirty="0">
                <a:latin typeface="Arial"/>
                <a:cs typeface="Arial"/>
              </a:rPr>
              <a:t>:</a:t>
            </a:r>
            <a:r>
              <a:rPr sz="2400" spc="-45" dirty="0">
                <a:latin typeface="Arial"/>
                <a:cs typeface="Arial"/>
              </a:rPr>
              <a:t> </a:t>
            </a:r>
            <a:r>
              <a:rPr sz="2400" spc="-105" dirty="0">
                <a:latin typeface="Arial"/>
                <a:cs typeface="Arial"/>
              </a:rPr>
              <a:t>Em</a:t>
            </a:r>
            <a:r>
              <a:rPr sz="2400" spc="-25" dirty="0">
                <a:latin typeface="Arial"/>
                <a:cs typeface="Arial"/>
              </a:rPr>
              <a:t> </a:t>
            </a:r>
            <a:r>
              <a:rPr sz="2400" dirty="0">
                <a:latin typeface="Arial"/>
                <a:cs typeface="Arial"/>
              </a:rPr>
              <a:t>hãy</a:t>
            </a:r>
            <a:r>
              <a:rPr sz="2400" spc="-20" dirty="0">
                <a:latin typeface="Arial"/>
                <a:cs typeface="Arial"/>
              </a:rPr>
              <a:t> </a:t>
            </a:r>
            <a:r>
              <a:rPr sz="2400" dirty="0">
                <a:latin typeface="Arial"/>
                <a:cs typeface="Arial"/>
              </a:rPr>
              <a:t>nêu</a:t>
            </a:r>
            <a:r>
              <a:rPr sz="2400" spc="-5" dirty="0">
                <a:latin typeface="Arial"/>
                <a:cs typeface="Arial"/>
              </a:rPr>
              <a:t> </a:t>
            </a:r>
            <a:r>
              <a:rPr sz="2400" dirty="0">
                <a:latin typeface="Arial"/>
                <a:cs typeface="Arial"/>
              </a:rPr>
              <a:t>ít</a:t>
            </a:r>
            <a:r>
              <a:rPr sz="2400" spc="-25" dirty="0">
                <a:latin typeface="Arial"/>
                <a:cs typeface="Arial"/>
              </a:rPr>
              <a:t> </a:t>
            </a:r>
            <a:r>
              <a:rPr sz="2400" dirty="0">
                <a:latin typeface="Arial"/>
                <a:cs typeface="Arial"/>
              </a:rPr>
              <a:t>nhất</a:t>
            </a:r>
            <a:r>
              <a:rPr sz="2400" spc="-10" dirty="0">
                <a:latin typeface="Arial"/>
                <a:cs typeface="Arial"/>
              </a:rPr>
              <a:t> </a:t>
            </a:r>
            <a:r>
              <a:rPr sz="2400" dirty="0">
                <a:latin typeface="Arial"/>
                <a:cs typeface="Arial"/>
              </a:rPr>
              <a:t>ba</a:t>
            </a:r>
            <a:r>
              <a:rPr sz="2400" spc="-45" dirty="0">
                <a:latin typeface="Arial"/>
                <a:cs typeface="Arial"/>
              </a:rPr>
              <a:t> </a:t>
            </a:r>
            <a:r>
              <a:rPr sz="2400" dirty="0">
                <a:latin typeface="Arial"/>
                <a:cs typeface="Arial"/>
              </a:rPr>
              <a:t>lợi</a:t>
            </a:r>
            <a:r>
              <a:rPr sz="2400" spc="-20" dirty="0">
                <a:latin typeface="Arial"/>
                <a:cs typeface="Arial"/>
              </a:rPr>
              <a:t> </a:t>
            </a:r>
            <a:r>
              <a:rPr sz="2400" dirty="0">
                <a:latin typeface="Arial"/>
                <a:cs typeface="Arial"/>
              </a:rPr>
              <a:t>ích</a:t>
            </a:r>
            <a:r>
              <a:rPr sz="2400" spc="-25" dirty="0">
                <a:latin typeface="Arial"/>
                <a:cs typeface="Arial"/>
              </a:rPr>
              <a:t> </a:t>
            </a:r>
            <a:r>
              <a:rPr sz="2400" spc="-10" dirty="0">
                <a:latin typeface="Arial"/>
                <a:cs typeface="Arial"/>
              </a:rPr>
              <a:t>của</a:t>
            </a:r>
            <a:r>
              <a:rPr sz="2400" spc="-25" dirty="0">
                <a:latin typeface="Arial"/>
                <a:cs typeface="Arial"/>
              </a:rPr>
              <a:t> </a:t>
            </a:r>
            <a:r>
              <a:rPr sz="2400" spc="-10" dirty="0">
                <a:latin typeface="Arial"/>
                <a:cs typeface="Arial"/>
              </a:rPr>
              <a:t>Internet.</a:t>
            </a:r>
            <a:endParaRPr sz="2400" dirty="0">
              <a:latin typeface="Arial"/>
              <a:cs typeface="Arial"/>
            </a:endParaRPr>
          </a:p>
          <a:p>
            <a:pPr marL="245739" indent="-233039">
              <a:spcBef>
                <a:spcPts val="515"/>
              </a:spcBef>
              <a:buFont typeface="Arial"/>
              <a:buChar char="•"/>
              <a:tabLst>
                <a:tab pos="245739" algn="l"/>
              </a:tabLst>
            </a:pPr>
            <a:r>
              <a:rPr sz="2400" b="1" spc="-90" dirty="0">
                <a:latin typeface="Arial"/>
                <a:cs typeface="Arial"/>
              </a:rPr>
              <a:t>Câu</a:t>
            </a:r>
            <a:r>
              <a:rPr sz="2400" b="1" spc="-60" dirty="0">
                <a:latin typeface="Arial"/>
                <a:cs typeface="Arial"/>
              </a:rPr>
              <a:t> </a:t>
            </a:r>
            <a:r>
              <a:rPr sz="2400" b="1" dirty="0">
                <a:latin typeface="Arial"/>
                <a:cs typeface="Arial"/>
              </a:rPr>
              <a:t>hỏi</a:t>
            </a:r>
            <a:r>
              <a:rPr sz="2400" b="1" spc="-60" dirty="0">
                <a:latin typeface="Arial"/>
                <a:cs typeface="Arial"/>
              </a:rPr>
              <a:t> </a:t>
            </a:r>
            <a:r>
              <a:rPr sz="2400" b="1" spc="-20" dirty="0">
                <a:latin typeface="Arial"/>
                <a:cs typeface="Arial"/>
              </a:rPr>
              <a:t>HIỂU</a:t>
            </a:r>
            <a:r>
              <a:rPr sz="2400" spc="-20" dirty="0">
                <a:latin typeface="Arial"/>
                <a:cs typeface="Arial"/>
              </a:rPr>
              <a:t>:</a:t>
            </a:r>
            <a:endParaRPr sz="2400" dirty="0">
              <a:latin typeface="Arial"/>
              <a:cs typeface="Arial"/>
            </a:endParaRPr>
          </a:p>
          <a:p>
            <a:pPr marL="556246" marR="5080" lvl="1" indent="-228594">
              <a:lnSpc>
                <a:spcPct val="101600"/>
              </a:lnSpc>
              <a:spcBef>
                <a:spcPts val="530"/>
              </a:spcBef>
              <a:buChar char="–"/>
              <a:tabLst>
                <a:tab pos="558151" algn="l"/>
              </a:tabLst>
            </a:pPr>
            <a:r>
              <a:rPr sz="2400" dirty="0">
                <a:latin typeface="Arial"/>
                <a:cs typeface="Arial"/>
              </a:rPr>
              <a:t>Đánh</a:t>
            </a:r>
            <a:r>
              <a:rPr sz="2400" spc="-15" dirty="0">
                <a:latin typeface="Arial"/>
                <a:cs typeface="Arial"/>
              </a:rPr>
              <a:t> </a:t>
            </a:r>
            <a:r>
              <a:rPr sz="2400" dirty="0">
                <a:latin typeface="Arial"/>
                <a:cs typeface="Arial"/>
              </a:rPr>
              <a:t>giá</a:t>
            </a:r>
            <a:r>
              <a:rPr sz="2400" spc="5" dirty="0">
                <a:latin typeface="Arial"/>
                <a:cs typeface="Arial"/>
              </a:rPr>
              <a:t> </a:t>
            </a:r>
            <a:r>
              <a:rPr sz="2400" dirty="0">
                <a:latin typeface="Arial"/>
                <a:cs typeface="Arial"/>
              </a:rPr>
              <a:t>khả</a:t>
            </a:r>
            <a:r>
              <a:rPr sz="2400" spc="5" dirty="0">
                <a:latin typeface="Arial"/>
                <a:cs typeface="Arial"/>
              </a:rPr>
              <a:t> </a:t>
            </a:r>
            <a:r>
              <a:rPr sz="2400" dirty="0">
                <a:latin typeface="Arial"/>
                <a:cs typeface="Arial"/>
              </a:rPr>
              <a:t>năng</a:t>
            </a:r>
            <a:r>
              <a:rPr sz="2400" spc="5" dirty="0">
                <a:latin typeface="Arial"/>
                <a:cs typeface="Arial"/>
              </a:rPr>
              <a:t> </a:t>
            </a:r>
            <a:r>
              <a:rPr sz="2400" dirty="0">
                <a:latin typeface="Arial"/>
                <a:cs typeface="Arial"/>
              </a:rPr>
              <a:t>làm</a:t>
            </a:r>
            <a:r>
              <a:rPr sz="2400" spc="15" dirty="0">
                <a:latin typeface="Arial"/>
                <a:cs typeface="Arial"/>
              </a:rPr>
              <a:t> </a:t>
            </a:r>
            <a:r>
              <a:rPr sz="2400" dirty="0">
                <a:latin typeface="Arial"/>
                <a:cs typeface="Arial"/>
              </a:rPr>
              <a:t>chủ</a:t>
            </a:r>
            <a:r>
              <a:rPr sz="2400" spc="5" dirty="0">
                <a:latin typeface="Arial"/>
                <a:cs typeface="Arial"/>
              </a:rPr>
              <a:t> </a:t>
            </a:r>
            <a:r>
              <a:rPr sz="2400" dirty="0">
                <a:latin typeface="Arial"/>
                <a:cs typeface="Arial"/>
              </a:rPr>
              <a:t>kiến</a:t>
            </a:r>
            <a:r>
              <a:rPr sz="2400" spc="10" dirty="0">
                <a:latin typeface="Arial"/>
                <a:cs typeface="Arial"/>
              </a:rPr>
              <a:t> </a:t>
            </a:r>
            <a:r>
              <a:rPr sz="2400" dirty="0">
                <a:latin typeface="Arial"/>
                <a:cs typeface="Arial"/>
              </a:rPr>
              <a:t>thức</a:t>
            </a:r>
            <a:r>
              <a:rPr sz="2400" spc="-20" dirty="0">
                <a:latin typeface="Arial"/>
                <a:cs typeface="Arial"/>
              </a:rPr>
              <a:t> </a:t>
            </a:r>
            <a:r>
              <a:rPr sz="2400" dirty="0">
                <a:latin typeface="Arial"/>
                <a:cs typeface="Arial"/>
              </a:rPr>
              <a:t>qua</a:t>
            </a:r>
            <a:r>
              <a:rPr sz="2400" spc="-15" dirty="0">
                <a:latin typeface="Arial"/>
                <a:cs typeface="Arial"/>
              </a:rPr>
              <a:t> </a:t>
            </a:r>
            <a:r>
              <a:rPr sz="2400" spc="-45" dirty="0">
                <a:latin typeface="Arial"/>
                <a:cs typeface="Arial"/>
              </a:rPr>
              <a:t>các</a:t>
            </a:r>
            <a:r>
              <a:rPr sz="2400" spc="-5" dirty="0">
                <a:latin typeface="Arial"/>
                <a:cs typeface="Arial"/>
              </a:rPr>
              <a:t> </a:t>
            </a:r>
            <a:r>
              <a:rPr sz="2400" dirty="0">
                <a:latin typeface="Arial"/>
                <a:cs typeface="Arial"/>
              </a:rPr>
              <a:t>biểu</a:t>
            </a:r>
            <a:r>
              <a:rPr sz="2400" spc="10" dirty="0">
                <a:latin typeface="Arial"/>
                <a:cs typeface="Arial"/>
              </a:rPr>
              <a:t> </a:t>
            </a:r>
            <a:r>
              <a:rPr sz="2400" dirty="0">
                <a:latin typeface="Arial"/>
                <a:cs typeface="Arial"/>
              </a:rPr>
              <a:t>hiện</a:t>
            </a:r>
            <a:r>
              <a:rPr sz="2400" spc="-10" dirty="0">
                <a:latin typeface="Arial"/>
                <a:cs typeface="Arial"/>
              </a:rPr>
              <a:t> </a:t>
            </a:r>
            <a:r>
              <a:rPr sz="2400" spc="-25" dirty="0">
                <a:latin typeface="Arial"/>
                <a:cs typeface="Arial"/>
              </a:rPr>
              <a:t>như:</a:t>
            </a:r>
            <a:r>
              <a:rPr sz="2400" dirty="0">
                <a:latin typeface="Arial"/>
                <a:cs typeface="Arial"/>
              </a:rPr>
              <a:t> giải</a:t>
            </a:r>
            <a:r>
              <a:rPr sz="2400" spc="-5" dirty="0">
                <a:latin typeface="Arial"/>
                <a:cs typeface="Arial"/>
              </a:rPr>
              <a:t> </a:t>
            </a:r>
            <a:r>
              <a:rPr sz="2400" dirty="0">
                <a:latin typeface="Arial"/>
                <a:cs typeface="Arial"/>
              </a:rPr>
              <a:t>thích,</a:t>
            </a:r>
            <a:r>
              <a:rPr sz="2400" spc="5" dirty="0">
                <a:latin typeface="Arial"/>
                <a:cs typeface="Arial"/>
              </a:rPr>
              <a:t> </a:t>
            </a:r>
            <a:r>
              <a:rPr sz="2400" dirty="0">
                <a:latin typeface="Arial"/>
                <a:cs typeface="Arial"/>
              </a:rPr>
              <a:t>phân</a:t>
            </a:r>
            <a:r>
              <a:rPr sz="2400" spc="-10" dirty="0">
                <a:latin typeface="Arial"/>
                <a:cs typeface="Arial"/>
              </a:rPr>
              <a:t> </a:t>
            </a:r>
            <a:r>
              <a:rPr sz="2400" dirty="0">
                <a:latin typeface="Arial"/>
                <a:cs typeface="Arial"/>
              </a:rPr>
              <a:t>biệt,</a:t>
            </a:r>
            <a:r>
              <a:rPr sz="2400" spc="5" dirty="0">
                <a:latin typeface="Arial"/>
                <a:cs typeface="Arial"/>
              </a:rPr>
              <a:t> </a:t>
            </a:r>
            <a:r>
              <a:rPr sz="2400" spc="-25" dirty="0">
                <a:latin typeface="Arial"/>
                <a:cs typeface="Arial"/>
              </a:rPr>
              <a:t>so </a:t>
            </a:r>
            <a:r>
              <a:rPr sz="2400" spc="-20" dirty="0" smtClean="0">
                <a:latin typeface="Arial"/>
                <a:cs typeface="Arial"/>
              </a:rPr>
              <a:t>sánh</a:t>
            </a:r>
            <a:r>
              <a:rPr sz="2400" spc="-35" dirty="0" smtClean="0">
                <a:latin typeface="Arial"/>
                <a:cs typeface="Arial"/>
              </a:rPr>
              <a:t> </a:t>
            </a:r>
            <a:r>
              <a:rPr sz="2400" spc="-65" dirty="0">
                <a:latin typeface="Arial"/>
                <a:cs typeface="Arial"/>
              </a:rPr>
              <a:t>được,</a:t>
            </a:r>
            <a:r>
              <a:rPr sz="2400" spc="-55" dirty="0">
                <a:latin typeface="Arial"/>
                <a:cs typeface="Arial"/>
              </a:rPr>
              <a:t> </a:t>
            </a:r>
            <a:r>
              <a:rPr sz="2400" spc="-20" dirty="0">
                <a:latin typeface="Arial"/>
                <a:cs typeface="Arial"/>
              </a:rPr>
              <a:t>đưa</a:t>
            </a:r>
            <a:r>
              <a:rPr sz="2400" spc="-35" dirty="0">
                <a:latin typeface="Arial"/>
                <a:cs typeface="Arial"/>
              </a:rPr>
              <a:t> </a:t>
            </a:r>
            <a:r>
              <a:rPr sz="2400" dirty="0">
                <a:latin typeface="Arial"/>
                <a:cs typeface="Arial"/>
              </a:rPr>
              <a:t>ra</a:t>
            </a:r>
            <a:r>
              <a:rPr sz="2400" spc="-60" dirty="0">
                <a:latin typeface="Arial"/>
                <a:cs typeface="Arial"/>
              </a:rPr>
              <a:t> </a:t>
            </a:r>
            <a:r>
              <a:rPr sz="2400" spc="-45" dirty="0">
                <a:latin typeface="Arial"/>
                <a:cs typeface="Arial"/>
              </a:rPr>
              <a:t>được</a:t>
            </a:r>
            <a:r>
              <a:rPr sz="2400" spc="-40" dirty="0">
                <a:latin typeface="Arial"/>
                <a:cs typeface="Arial"/>
              </a:rPr>
              <a:t> </a:t>
            </a:r>
            <a:r>
              <a:rPr sz="2400" dirty="0">
                <a:latin typeface="Arial"/>
                <a:cs typeface="Arial"/>
              </a:rPr>
              <a:t>ví</a:t>
            </a:r>
            <a:r>
              <a:rPr sz="2400" spc="-30" dirty="0">
                <a:latin typeface="Arial"/>
                <a:cs typeface="Arial"/>
              </a:rPr>
              <a:t> </a:t>
            </a:r>
            <a:r>
              <a:rPr sz="2400" dirty="0">
                <a:latin typeface="Arial"/>
                <a:cs typeface="Arial"/>
              </a:rPr>
              <a:t>dụ</a:t>
            </a:r>
            <a:r>
              <a:rPr sz="2400" spc="-35" dirty="0">
                <a:latin typeface="Arial"/>
                <a:cs typeface="Arial"/>
              </a:rPr>
              <a:t> </a:t>
            </a:r>
            <a:r>
              <a:rPr sz="2400" dirty="0">
                <a:latin typeface="Arial"/>
                <a:cs typeface="Arial"/>
              </a:rPr>
              <a:t>minh</a:t>
            </a:r>
            <a:r>
              <a:rPr sz="2400" spc="-30" dirty="0">
                <a:latin typeface="Arial"/>
                <a:cs typeface="Arial"/>
              </a:rPr>
              <a:t> </a:t>
            </a:r>
            <a:r>
              <a:rPr sz="2400" dirty="0">
                <a:latin typeface="Arial"/>
                <a:cs typeface="Arial"/>
              </a:rPr>
              <a:t>họa,</a:t>
            </a:r>
            <a:r>
              <a:rPr sz="2400" spc="-40" dirty="0">
                <a:latin typeface="Arial"/>
                <a:cs typeface="Arial"/>
              </a:rPr>
              <a:t> </a:t>
            </a:r>
            <a:r>
              <a:rPr sz="2400" spc="-25" dirty="0">
                <a:latin typeface="Arial"/>
                <a:cs typeface="Arial"/>
              </a:rPr>
              <a:t>...</a:t>
            </a:r>
            <a:endParaRPr sz="2400" dirty="0">
              <a:latin typeface="Arial"/>
              <a:cs typeface="Arial"/>
            </a:endParaRPr>
          </a:p>
          <a:p>
            <a:pPr marL="556246" lvl="1" indent="-228594">
              <a:spcBef>
                <a:spcPts val="550"/>
              </a:spcBef>
              <a:buFont typeface="Arial"/>
              <a:buChar char="–"/>
              <a:tabLst>
                <a:tab pos="556246" algn="l"/>
              </a:tabLst>
            </a:pPr>
            <a:r>
              <a:rPr sz="2400" b="1" i="1" dirty="0">
                <a:latin typeface="Arial"/>
                <a:cs typeface="Arial"/>
              </a:rPr>
              <a:t>Ví</a:t>
            </a:r>
            <a:r>
              <a:rPr sz="2400" b="1" i="1" spc="20" dirty="0">
                <a:latin typeface="Arial"/>
                <a:cs typeface="Arial"/>
              </a:rPr>
              <a:t> </a:t>
            </a:r>
            <a:r>
              <a:rPr sz="2400" b="1" i="1" spc="-20" dirty="0">
                <a:latin typeface="Arial"/>
                <a:cs typeface="Arial"/>
              </a:rPr>
              <a:t>dụ</a:t>
            </a:r>
            <a:r>
              <a:rPr sz="2400" spc="-20" dirty="0">
                <a:latin typeface="Arial"/>
                <a:cs typeface="Arial"/>
              </a:rPr>
              <a:t>:</a:t>
            </a:r>
            <a:r>
              <a:rPr sz="2400" spc="5" dirty="0">
                <a:latin typeface="Arial"/>
                <a:cs typeface="Arial"/>
              </a:rPr>
              <a:t> </a:t>
            </a:r>
            <a:r>
              <a:rPr sz="2400" spc="-105" dirty="0">
                <a:latin typeface="Arial"/>
                <a:cs typeface="Arial"/>
              </a:rPr>
              <a:t>Em</a:t>
            </a:r>
            <a:r>
              <a:rPr sz="2400" spc="15" dirty="0">
                <a:latin typeface="Arial"/>
                <a:cs typeface="Arial"/>
              </a:rPr>
              <a:t> </a:t>
            </a:r>
            <a:r>
              <a:rPr sz="2400" dirty="0">
                <a:latin typeface="Arial"/>
                <a:cs typeface="Arial"/>
              </a:rPr>
              <a:t>hãy</a:t>
            </a:r>
            <a:r>
              <a:rPr sz="2400" spc="30" dirty="0">
                <a:latin typeface="Arial"/>
                <a:cs typeface="Arial"/>
              </a:rPr>
              <a:t> </a:t>
            </a:r>
            <a:r>
              <a:rPr sz="2400" dirty="0">
                <a:latin typeface="Arial"/>
                <a:cs typeface="Arial"/>
              </a:rPr>
              <a:t>so</a:t>
            </a:r>
            <a:r>
              <a:rPr sz="2400" spc="25" dirty="0">
                <a:latin typeface="Arial"/>
                <a:cs typeface="Arial"/>
              </a:rPr>
              <a:t> </a:t>
            </a:r>
            <a:r>
              <a:rPr sz="2400" spc="-20" dirty="0">
                <a:latin typeface="Arial"/>
                <a:cs typeface="Arial"/>
              </a:rPr>
              <a:t>sánh</a:t>
            </a:r>
            <a:r>
              <a:rPr sz="2400" spc="45" dirty="0">
                <a:latin typeface="Arial"/>
                <a:cs typeface="Arial"/>
              </a:rPr>
              <a:t> </a:t>
            </a:r>
            <a:r>
              <a:rPr sz="2400" dirty="0">
                <a:latin typeface="Arial"/>
                <a:cs typeface="Arial"/>
              </a:rPr>
              <a:t>2</a:t>
            </a:r>
            <a:r>
              <a:rPr sz="2400" spc="25" dirty="0">
                <a:latin typeface="Arial"/>
                <a:cs typeface="Arial"/>
              </a:rPr>
              <a:t> </a:t>
            </a:r>
            <a:r>
              <a:rPr sz="2400" dirty="0">
                <a:latin typeface="Arial"/>
                <a:cs typeface="Arial"/>
              </a:rPr>
              <a:t>thuật</a:t>
            </a:r>
            <a:r>
              <a:rPr sz="2400" spc="40" dirty="0">
                <a:latin typeface="Arial"/>
                <a:cs typeface="Arial"/>
              </a:rPr>
              <a:t> </a:t>
            </a:r>
            <a:r>
              <a:rPr sz="2400" dirty="0">
                <a:latin typeface="Arial"/>
                <a:cs typeface="Arial"/>
              </a:rPr>
              <a:t>toán</a:t>
            </a:r>
            <a:r>
              <a:rPr sz="2400" spc="25" dirty="0">
                <a:latin typeface="Arial"/>
                <a:cs typeface="Arial"/>
              </a:rPr>
              <a:t> </a:t>
            </a:r>
            <a:r>
              <a:rPr sz="2400" dirty="0">
                <a:latin typeface="Arial"/>
                <a:cs typeface="Arial"/>
              </a:rPr>
              <a:t>tìm</a:t>
            </a:r>
            <a:r>
              <a:rPr sz="2400" spc="15" dirty="0">
                <a:latin typeface="Arial"/>
                <a:cs typeface="Arial"/>
              </a:rPr>
              <a:t> </a:t>
            </a:r>
            <a:r>
              <a:rPr sz="2400" dirty="0">
                <a:latin typeface="Arial"/>
                <a:cs typeface="Arial"/>
              </a:rPr>
              <a:t>kiếm</a:t>
            </a:r>
            <a:r>
              <a:rPr sz="2400" spc="15" dirty="0">
                <a:latin typeface="Arial"/>
                <a:cs typeface="Arial"/>
              </a:rPr>
              <a:t> </a:t>
            </a:r>
            <a:r>
              <a:rPr sz="2400" dirty="0">
                <a:latin typeface="Arial"/>
                <a:cs typeface="Arial"/>
              </a:rPr>
              <a:t>nhị</a:t>
            </a:r>
            <a:r>
              <a:rPr sz="2400" spc="55" dirty="0">
                <a:latin typeface="Arial"/>
                <a:cs typeface="Arial"/>
              </a:rPr>
              <a:t> </a:t>
            </a:r>
            <a:r>
              <a:rPr sz="2400" dirty="0">
                <a:latin typeface="Arial"/>
                <a:cs typeface="Arial"/>
              </a:rPr>
              <a:t>phân</a:t>
            </a:r>
            <a:r>
              <a:rPr sz="2400" spc="25" dirty="0">
                <a:latin typeface="Arial"/>
                <a:cs typeface="Arial"/>
              </a:rPr>
              <a:t> </a:t>
            </a:r>
            <a:r>
              <a:rPr sz="2400" spc="-30" dirty="0">
                <a:latin typeface="Arial"/>
                <a:cs typeface="Arial"/>
              </a:rPr>
              <a:t>và</a:t>
            </a:r>
            <a:r>
              <a:rPr sz="2400" spc="20" dirty="0">
                <a:latin typeface="Arial"/>
                <a:cs typeface="Arial"/>
              </a:rPr>
              <a:t> </a:t>
            </a:r>
            <a:r>
              <a:rPr sz="2400" dirty="0">
                <a:latin typeface="Arial"/>
                <a:cs typeface="Arial"/>
              </a:rPr>
              <a:t>tìm</a:t>
            </a:r>
            <a:r>
              <a:rPr sz="2400" spc="15" dirty="0">
                <a:latin typeface="Arial"/>
                <a:cs typeface="Arial"/>
              </a:rPr>
              <a:t> </a:t>
            </a:r>
            <a:r>
              <a:rPr sz="2400" dirty="0">
                <a:latin typeface="Arial"/>
                <a:cs typeface="Arial"/>
              </a:rPr>
              <a:t>kiếm</a:t>
            </a:r>
            <a:r>
              <a:rPr sz="2400" spc="15" dirty="0">
                <a:latin typeface="Arial"/>
                <a:cs typeface="Arial"/>
              </a:rPr>
              <a:t> </a:t>
            </a:r>
            <a:r>
              <a:rPr sz="2400" dirty="0">
                <a:latin typeface="Arial"/>
                <a:cs typeface="Arial"/>
              </a:rPr>
              <a:t>tuần</a:t>
            </a:r>
            <a:r>
              <a:rPr sz="2400" spc="25" dirty="0">
                <a:latin typeface="Arial"/>
                <a:cs typeface="Arial"/>
              </a:rPr>
              <a:t> </a:t>
            </a:r>
            <a:r>
              <a:rPr sz="2400" spc="-25" dirty="0">
                <a:latin typeface="Arial"/>
                <a:cs typeface="Arial"/>
              </a:rPr>
              <a:t>tự.</a:t>
            </a:r>
            <a:endParaRPr sz="2400" dirty="0">
              <a:latin typeface="Arial"/>
              <a:cs typeface="Arial"/>
            </a:endParaRPr>
          </a:p>
          <a:p>
            <a:pPr marL="245739" indent="-233039">
              <a:spcBef>
                <a:spcPts val="520"/>
              </a:spcBef>
              <a:buFont typeface="Arial"/>
              <a:buChar char="•"/>
              <a:tabLst>
                <a:tab pos="245739" algn="l"/>
              </a:tabLst>
            </a:pPr>
            <a:r>
              <a:rPr sz="2400" b="1" spc="-90" dirty="0">
                <a:latin typeface="Arial"/>
                <a:cs typeface="Arial"/>
              </a:rPr>
              <a:t>Câu</a:t>
            </a:r>
            <a:r>
              <a:rPr sz="2400" b="1" spc="-15" dirty="0">
                <a:latin typeface="Arial"/>
                <a:cs typeface="Arial"/>
              </a:rPr>
              <a:t> </a:t>
            </a:r>
            <a:r>
              <a:rPr sz="2400" b="1" dirty="0">
                <a:latin typeface="Arial"/>
                <a:cs typeface="Arial"/>
              </a:rPr>
              <a:t>hỏi</a:t>
            </a:r>
            <a:r>
              <a:rPr sz="2400" b="1" spc="-10" dirty="0">
                <a:latin typeface="Arial"/>
                <a:cs typeface="Arial"/>
              </a:rPr>
              <a:t> </a:t>
            </a:r>
            <a:r>
              <a:rPr sz="2400" b="1" dirty="0">
                <a:latin typeface="Arial"/>
                <a:cs typeface="Arial"/>
              </a:rPr>
              <a:t>VẬN</a:t>
            </a:r>
            <a:r>
              <a:rPr sz="2400" b="1" spc="-50" dirty="0">
                <a:latin typeface="Arial"/>
                <a:cs typeface="Arial"/>
              </a:rPr>
              <a:t> </a:t>
            </a:r>
            <a:r>
              <a:rPr sz="2400" b="1" spc="-20" dirty="0">
                <a:latin typeface="Arial"/>
                <a:cs typeface="Arial"/>
              </a:rPr>
              <a:t>DỤNG</a:t>
            </a:r>
            <a:r>
              <a:rPr sz="2400" spc="-20" dirty="0">
                <a:latin typeface="Arial"/>
                <a:cs typeface="Arial"/>
              </a:rPr>
              <a:t>:</a:t>
            </a:r>
            <a:endParaRPr sz="2400" dirty="0">
              <a:latin typeface="Arial"/>
              <a:cs typeface="Arial"/>
            </a:endParaRPr>
          </a:p>
          <a:p>
            <a:pPr marL="556246" marR="5080" lvl="1" indent="-228594">
              <a:lnSpc>
                <a:spcPct val="101600"/>
              </a:lnSpc>
              <a:spcBef>
                <a:spcPts val="525"/>
              </a:spcBef>
              <a:buChar char="–"/>
              <a:tabLst>
                <a:tab pos="558151" algn="l"/>
              </a:tabLst>
            </a:pPr>
            <a:r>
              <a:rPr sz="2400" dirty="0">
                <a:latin typeface="Arial"/>
                <a:cs typeface="Arial"/>
              </a:rPr>
              <a:t>Đánh</a:t>
            </a:r>
            <a:r>
              <a:rPr sz="2400" spc="229" dirty="0">
                <a:latin typeface="Arial"/>
                <a:cs typeface="Arial"/>
              </a:rPr>
              <a:t> </a:t>
            </a:r>
            <a:r>
              <a:rPr sz="2400" dirty="0">
                <a:latin typeface="Arial"/>
                <a:cs typeface="Arial"/>
              </a:rPr>
              <a:t>giá</a:t>
            </a:r>
            <a:r>
              <a:rPr sz="2400" spc="265" dirty="0">
                <a:latin typeface="Arial"/>
                <a:cs typeface="Arial"/>
              </a:rPr>
              <a:t> </a:t>
            </a:r>
            <a:r>
              <a:rPr sz="2400" dirty="0">
                <a:latin typeface="Arial"/>
                <a:cs typeface="Arial"/>
              </a:rPr>
              <a:t>khả</a:t>
            </a:r>
            <a:r>
              <a:rPr sz="2400" spc="245" dirty="0">
                <a:latin typeface="Arial"/>
                <a:cs typeface="Arial"/>
              </a:rPr>
              <a:t> </a:t>
            </a:r>
            <a:r>
              <a:rPr sz="2400" dirty="0">
                <a:latin typeface="Arial"/>
                <a:cs typeface="Arial"/>
              </a:rPr>
              <a:t>năng</a:t>
            </a:r>
            <a:r>
              <a:rPr sz="2400" spc="245" dirty="0">
                <a:latin typeface="Arial"/>
                <a:cs typeface="Arial"/>
              </a:rPr>
              <a:t> </a:t>
            </a:r>
            <a:r>
              <a:rPr sz="2400" dirty="0">
                <a:latin typeface="Arial"/>
                <a:cs typeface="Arial"/>
              </a:rPr>
              <a:t>áp</a:t>
            </a:r>
            <a:r>
              <a:rPr sz="2400" spc="245" dirty="0">
                <a:latin typeface="Arial"/>
                <a:cs typeface="Arial"/>
              </a:rPr>
              <a:t> </a:t>
            </a:r>
            <a:r>
              <a:rPr sz="2400" dirty="0">
                <a:latin typeface="Arial"/>
                <a:cs typeface="Arial"/>
              </a:rPr>
              <a:t>dụng/sử</a:t>
            </a:r>
            <a:r>
              <a:rPr sz="2400" spc="265" dirty="0">
                <a:latin typeface="Arial"/>
                <a:cs typeface="Arial"/>
              </a:rPr>
              <a:t> </a:t>
            </a:r>
            <a:r>
              <a:rPr sz="2400" dirty="0">
                <a:latin typeface="Arial"/>
                <a:cs typeface="Arial"/>
              </a:rPr>
              <a:t>dụng/vận</a:t>
            </a:r>
            <a:r>
              <a:rPr sz="2400" spc="229" dirty="0">
                <a:latin typeface="Arial"/>
                <a:cs typeface="Arial"/>
              </a:rPr>
              <a:t> </a:t>
            </a:r>
            <a:r>
              <a:rPr sz="2400" spc="45" dirty="0">
                <a:latin typeface="Arial"/>
                <a:cs typeface="Arial"/>
              </a:rPr>
              <a:t>dụng/ứng</a:t>
            </a:r>
            <a:r>
              <a:rPr sz="2400" spc="250" dirty="0">
                <a:latin typeface="Arial"/>
                <a:cs typeface="Arial"/>
              </a:rPr>
              <a:t> </a:t>
            </a:r>
            <a:r>
              <a:rPr sz="2400" dirty="0">
                <a:latin typeface="Arial"/>
                <a:cs typeface="Arial"/>
              </a:rPr>
              <a:t>dụng</a:t>
            </a:r>
            <a:r>
              <a:rPr sz="2400" spc="245" dirty="0">
                <a:latin typeface="Arial"/>
                <a:cs typeface="Arial"/>
              </a:rPr>
              <a:t> </a:t>
            </a:r>
            <a:r>
              <a:rPr sz="2400" dirty="0">
                <a:latin typeface="Arial"/>
                <a:cs typeface="Arial"/>
              </a:rPr>
              <a:t>kiến</a:t>
            </a:r>
            <a:r>
              <a:rPr sz="2400" spc="250" dirty="0">
                <a:latin typeface="Arial"/>
                <a:cs typeface="Arial"/>
              </a:rPr>
              <a:t> </a:t>
            </a:r>
            <a:r>
              <a:rPr sz="2400" dirty="0">
                <a:latin typeface="Arial"/>
                <a:cs typeface="Arial"/>
              </a:rPr>
              <a:t>thức</a:t>
            </a:r>
            <a:r>
              <a:rPr sz="2400" spc="240" dirty="0">
                <a:latin typeface="Arial"/>
                <a:cs typeface="Arial"/>
              </a:rPr>
              <a:t> </a:t>
            </a:r>
            <a:r>
              <a:rPr sz="2400" dirty="0">
                <a:latin typeface="Arial"/>
                <a:cs typeface="Arial"/>
              </a:rPr>
              <a:t>qua</a:t>
            </a:r>
            <a:r>
              <a:rPr sz="2400" spc="245" dirty="0">
                <a:latin typeface="Arial"/>
                <a:cs typeface="Arial"/>
              </a:rPr>
              <a:t> </a:t>
            </a:r>
            <a:r>
              <a:rPr sz="2400" dirty="0">
                <a:latin typeface="Arial"/>
                <a:cs typeface="Arial"/>
              </a:rPr>
              <a:t>các</a:t>
            </a:r>
            <a:r>
              <a:rPr sz="2400" spc="240" dirty="0">
                <a:latin typeface="Arial"/>
                <a:cs typeface="Arial"/>
              </a:rPr>
              <a:t> </a:t>
            </a:r>
            <a:r>
              <a:rPr sz="2400" spc="-20" dirty="0">
                <a:latin typeface="Arial"/>
                <a:cs typeface="Arial"/>
              </a:rPr>
              <a:t>biểu </a:t>
            </a:r>
            <a:r>
              <a:rPr sz="2400" dirty="0" smtClean="0">
                <a:latin typeface="Arial"/>
                <a:cs typeface="Arial"/>
              </a:rPr>
              <a:t>hiện</a:t>
            </a:r>
            <a:r>
              <a:rPr sz="2400" spc="5" dirty="0" smtClean="0">
                <a:latin typeface="Arial"/>
                <a:cs typeface="Arial"/>
              </a:rPr>
              <a:t> </a:t>
            </a:r>
            <a:r>
              <a:rPr sz="2400" spc="-40" dirty="0">
                <a:latin typeface="Arial"/>
                <a:cs typeface="Arial"/>
              </a:rPr>
              <a:t>như:</a:t>
            </a:r>
            <a:r>
              <a:rPr sz="2400" dirty="0">
                <a:latin typeface="Arial"/>
                <a:cs typeface="Arial"/>
              </a:rPr>
              <a:t> thực</a:t>
            </a:r>
            <a:r>
              <a:rPr sz="2400" spc="-25" dirty="0">
                <a:latin typeface="Arial"/>
                <a:cs typeface="Arial"/>
              </a:rPr>
              <a:t> </a:t>
            </a:r>
            <a:r>
              <a:rPr sz="2400" dirty="0">
                <a:latin typeface="Arial"/>
                <a:cs typeface="Arial"/>
              </a:rPr>
              <a:t>hiện</a:t>
            </a:r>
            <a:r>
              <a:rPr sz="2400" spc="25" dirty="0">
                <a:latin typeface="Arial"/>
                <a:cs typeface="Arial"/>
              </a:rPr>
              <a:t> </a:t>
            </a:r>
            <a:r>
              <a:rPr sz="2400" spc="-70" dirty="0">
                <a:latin typeface="Arial"/>
                <a:cs typeface="Arial"/>
              </a:rPr>
              <a:t>được,</a:t>
            </a:r>
            <a:r>
              <a:rPr sz="2400" spc="-10" dirty="0">
                <a:latin typeface="Arial"/>
                <a:cs typeface="Arial"/>
              </a:rPr>
              <a:t> </a:t>
            </a:r>
            <a:r>
              <a:rPr sz="2400" dirty="0">
                <a:latin typeface="Arial"/>
                <a:cs typeface="Arial"/>
              </a:rPr>
              <a:t>viết</a:t>
            </a:r>
            <a:r>
              <a:rPr sz="2400" spc="20" dirty="0">
                <a:latin typeface="Arial"/>
                <a:cs typeface="Arial"/>
              </a:rPr>
              <a:t> </a:t>
            </a:r>
            <a:r>
              <a:rPr sz="2400" spc="-55" dirty="0">
                <a:latin typeface="Arial"/>
                <a:cs typeface="Arial"/>
              </a:rPr>
              <a:t>được</a:t>
            </a:r>
            <a:r>
              <a:rPr sz="2400" spc="-25" dirty="0">
                <a:latin typeface="Arial"/>
                <a:cs typeface="Arial"/>
              </a:rPr>
              <a:t> </a:t>
            </a:r>
            <a:r>
              <a:rPr sz="2400" spc="-20" dirty="0">
                <a:latin typeface="Arial"/>
                <a:cs typeface="Arial"/>
              </a:rPr>
              <a:t>chương</a:t>
            </a:r>
            <a:r>
              <a:rPr sz="2400" dirty="0">
                <a:latin typeface="Arial"/>
                <a:cs typeface="Arial"/>
              </a:rPr>
              <a:t> trình, tạo</a:t>
            </a:r>
            <a:r>
              <a:rPr sz="2400" spc="10" dirty="0">
                <a:latin typeface="Arial"/>
                <a:cs typeface="Arial"/>
              </a:rPr>
              <a:t> </a:t>
            </a:r>
            <a:r>
              <a:rPr sz="2400" spc="-55" dirty="0">
                <a:latin typeface="Arial"/>
                <a:cs typeface="Arial"/>
              </a:rPr>
              <a:t>được</a:t>
            </a:r>
            <a:r>
              <a:rPr sz="2400" spc="-25" dirty="0">
                <a:latin typeface="Arial"/>
                <a:cs typeface="Arial"/>
              </a:rPr>
              <a:t> </a:t>
            </a:r>
            <a:r>
              <a:rPr sz="2400" dirty="0">
                <a:latin typeface="Arial"/>
                <a:cs typeface="Arial"/>
              </a:rPr>
              <a:t>ảnh</a:t>
            </a:r>
            <a:r>
              <a:rPr sz="2400" spc="5" dirty="0">
                <a:latin typeface="Arial"/>
                <a:cs typeface="Arial"/>
              </a:rPr>
              <a:t> </a:t>
            </a:r>
            <a:r>
              <a:rPr sz="2400" dirty="0">
                <a:latin typeface="Arial"/>
                <a:cs typeface="Arial"/>
              </a:rPr>
              <a:t>động, </a:t>
            </a:r>
            <a:r>
              <a:rPr sz="2400" spc="-25" dirty="0">
                <a:latin typeface="Arial"/>
                <a:cs typeface="Arial"/>
              </a:rPr>
              <a:t>...</a:t>
            </a:r>
            <a:endParaRPr sz="2400" dirty="0">
              <a:latin typeface="Arial"/>
              <a:cs typeface="Arial"/>
            </a:endParaRPr>
          </a:p>
          <a:p>
            <a:pPr marL="556246" lvl="1" indent="-228594">
              <a:spcBef>
                <a:spcPts val="565"/>
              </a:spcBef>
              <a:buFont typeface="Arial"/>
              <a:buChar char="–"/>
              <a:tabLst>
                <a:tab pos="556246" algn="l"/>
              </a:tabLst>
            </a:pPr>
            <a:r>
              <a:rPr sz="2400" b="1" i="1" dirty="0">
                <a:latin typeface="Arial"/>
                <a:cs typeface="Arial"/>
              </a:rPr>
              <a:t>Ví</a:t>
            </a:r>
            <a:r>
              <a:rPr sz="2400" b="1" i="1" spc="-15" dirty="0">
                <a:latin typeface="Arial"/>
                <a:cs typeface="Arial"/>
              </a:rPr>
              <a:t> </a:t>
            </a:r>
            <a:r>
              <a:rPr sz="2400" b="1" i="1" spc="-20" dirty="0">
                <a:latin typeface="Arial"/>
                <a:cs typeface="Arial"/>
              </a:rPr>
              <a:t>dụ</a:t>
            </a:r>
            <a:r>
              <a:rPr sz="2400" spc="-20" dirty="0">
                <a:latin typeface="Arial"/>
                <a:cs typeface="Arial"/>
              </a:rPr>
              <a:t>:</a:t>
            </a:r>
            <a:r>
              <a:rPr sz="2400" spc="-25" dirty="0">
                <a:latin typeface="Arial"/>
                <a:cs typeface="Arial"/>
              </a:rPr>
              <a:t> </a:t>
            </a:r>
            <a:r>
              <a:rPr sz="2400" spc="-105" dirty="0">
                <a:latin typeface="Arial"/>
                <a:cs typeface="Arial"/>
              </a:rPr>
              <a:t>Em</a:t>
            </a:r>
            <a:r>
              <a:rPr sz="2400" spc="-15" dirty="0">
                <a:latin typeface="Arial"/>
                <a:cs typeface="Arial"/>
              </a:rPr>
              <a:t> </a:t>
            </a:r>
            <a:r>
              <a:rPr sz="2400" dirty="0">
                <a:latin typeface="Arial"/>
                <a:cs typeface="Arial"/>
              </a:rPr>
              <a:t>hãy</a:t>
            </a:r>
            <a:r>
              <a:rPr sz="2400" spc="-5" dirty="0">
                <a:latin typeface="Arial"/>
                <a:cs typeface="Arial"/>
              </a:rPr>
              <a:t> </a:t>
            </a:r>
            <a:r>
              <a:rPr sz="2400" dirty="0">
                <a:latin typeface="Arial"/>
                <a:cs typeface="Arial"/>
              </a:rPr>
              <a:t>tạo</a:t>
            </a:r>
            <a:r>
              <a:rPr sz="2400" spc="-25" dirty="0">
                <a:latin typeface="Arial"/>
                <a:cs typeface="Arial"/>
              </a:rPr>
              <a:t> </a:t>
            </a:r>
            <a:r>
              <a:rPr sz="2400" spc="80" dirty="0">
                <a:latin typeface="Arial"/>
                <a:cs typeface="Arial"/>
              </a:rPr>
              <a:t>một</a:t>
            </a:r>
            <a:r>
              <a:rPr sz="2400" spc="-10" dirty="0">
                <a:latin typeface="Arial"/>
                <a:cs typeface="Arial"/>
              </a:rPr>
              <a:t> </a:t>
            </a:r>
            <a:r>
              <a:rPr sz="2400" dirty="0">
                <a:latin typeface="Arial"/>
                <a:cs typeface="Arial"/>
              </a:rPr>
              <a:t>ảnh</a:t>
            </a:r>
            <a:r>
              <a:rPr sz="2400" spc="10" dirty="0">
                <a:latin typeface="Arial"/>
                <a:cs typeface="Arial"/>
              </a:rPr>
              <a:t> </a:t>
            </a:r>
            <a:r>
              <a:rPr sz="2400" spc="55" dirty="0">
                <a:latin typeface="Arial"/>
                <a:cs typeface="Arial"/>
              </a:rPr>
              <a:t>động</a:t>
            </a:r>
            <a:r>
              <a:rPr sz="2400" spc="-10" dirty="0">
                <a:latin typeface="Arial"/>
                <a:cs typeface="Arial"/>
              </a:rPr>
              <a:t> </a:t>
            </a:r>
            <a:r>
              <a:rPr sz="2400" dirty="0">
                <a:latin typeface="Arial"/>
                <a:cs typeface="Arial"/>
              </a:rPr>
              <a:t>với</a:t>
            </a:r>
            <a:r>
              <a:rPr sz="2400" spc="-20" dirty="0">
                <a:latin typeface="Arial"/>
                <a:cs typeface="Arial"/>
              </a:rPr>
              <a:t> </a:t>
            </a:r>
            <a:r>
              <a:rPr sz="2400" dirty="0">
                <a:latin typeface="Arial"/>
                <a:cs typeface="Arial"/>
              </a:rPr>
              <a:t>hiệu</a:t>
            </a:r>
            <a:r>
              <a:rPr sz="2400" spc="15" dirty="0">
                <a:latin typeface="Arial"/>
                <a:cs typeface="Arial"/>
              </a:rPr>
              <a:t> </a:t>
            </a:r>
            <a:r>
              <a:rPr sz="2400" dirty="0">
                <a:latin typeface="Arial"/>
                <a:cs typeface="Arial"/>
              </a:rPr>
              <a:t>ứng</a:t>
            </a:r>
            <a:r>
              <a:rPr sz="2400" spc="-15" dirty="0">
                <a:latin typeface="Arial"/>
                <a:cs typeface="Arial"/>
              </a:rPr>
              <a:t> </a:t>
            </a:r>
            <a:r>
              <a:rPr sz="2400" dirty="0">
                <a:latin typeface="Arial"/>
                <a:cs typeface="Arial"/>
              </a:rPr>
              <a:t>tự</a:t>
            </a:r>
            <a:r>
              <a:rPr sz="2400" spc="-10" dirty="0">
                <a:latin typeface="Arial"/>
                <a:cs typeface="Arial"/>
              </a:rPr>
              <a:t> </a:t>
            </a:r>
            <a:r>
              <a:rPr sz="2400" dirty="0">
                <a:latin typeface="Arial"/>
                <a:cs typeface="Arial"/>
              </a:rPr>
              <a:t>điều</a:t>
            </a:r>
            <a:r>
              <a:rPr sz="2400" spc="-5" dirty="0">
                <a:latin typeface="Arial"/>
                <a:cs typeface="Arial"/>
              </a:rPr>
              <a:t> </a:t>
            </a:r>
            <a:r>
              <a:rPr sz="2400" spc="-10" dirty="0">
                <a:latin typeface="Arial"/>
                <a:cs typeface="Arial"/>
              </a:rPr>
              <a:t>khiển.</a:t>
            </a:r>
            <a:endParaRPr sz="2400" dirty="0">
              <a:latin typeface="Arial"/>
              <a:cs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2"/>
          <p:cNvSpPr txBox="1">
            <a:spLocks noGrp="1"/>
          </p:cNvSpPr>
          <p:nvPr>
            <p:ph type="title"/>
          </p:nvPr>
        </p:nvSpPr>
        <p:spPr>
          <a:xfrm>
            <a:off x="-304800" y="832709"/>
            <a:ext cx="10692765" cy="636713"/>
          </a:xfrm>
          <a:prstGeom prst="rect">
            <a:avLst/>
          </a:prstGeom>
        </p:spPr>
        <p:txBody>
          <a:bodyPr vert="horz" wrap="square" lIns="0" tIns="219075" rIns="0" bIns="0" rtlCol="0">
            <a:spAutoFit/>
          </a:bodyPr>
          <a:lstStyle/>
          <a:p>
            <a:pPr marL="107948" algn="ctr">
              <a:spcBef>
                <a:spcPts val="1725"/>
              </a:spcBef>
            </a:pPr>
            <a:r>
              <a:rPr sz="3000" b="1" spc="-225" dirty="0">
                <a:solidFill>
                  <a:srgbClr val="160EBE"/>
                </a:solidFill>
              </a:rPr>
              <a:t>CÁC</a:t>
            </a:r>
            <a:r>
              <a:rPr sz="3000" b="1" spc="-10" dirty="0">
                <a:solidFill>
                  <a:srgbClr val="160EBE"/>
                </a:solidFill>
              </a:rPr>
              <a:t> </a:t>
            </a:r>
            <a:r>
              <a:rPr sz="3000" b="1" dirty="0">
                <a:solidFill>
                  <a:srgbClr val="160EBE"/>
                </a:solidFill>
              </a:rPr>
              <a:t>DẠNG</a:t>
            </a:r>
            <a:r>
              <a:rPr sz="3000" b="1" spc="-80" dirty="0">
                <a:solidFill>
                  <a:srgbClr val="160EBE"/>
                </a:solidFill>
              </a:rPr>
              <a:t> </a:t>
            </a:r>
            <a:r>
              <a:rPr sz="3000" b="1" spc="-105" dirty="0">
                <a:solidFill>
                  <a:srgbClr val="160EBE"/>
                </a:solidFill>
              </a:rPr>
              <a:t>CÂU</a:t>
            </a:r>
            <a:r>
              <a:rPr sz="3000" b="1" spc="-45" dirty="0">
                <a:solidFill>
                  <a:srgbClr val="160EBE"/>
                </a:solidFill>
              </a:rPr>
              <a:t> </a:t>
            </a:r>
            <a:r>
              <a:rPr sz="3000" b="1" spc="55" dirty="0">
                <a:solidFill>
                  <a:srgbClr val="160EBE"/>
                </a:solidFill>
              </a:rPr>
              <a:t>HỎI</a:t>
            </a:r>
            <a:r>
              <a:rPr sz="3000" b="1" spc="-50" dirty="0">
                <a:solidFill>
                  <a:srgbClr val="160EBE"/>
                </a:solidFill>
              </a:rPr>
              <a:t> </a:t>
            </a:r>
            <a:r>
              <a:rPr sz="3000" b="1" spc="-55" dirty="0">
                <a:solidFill>
                  <a:srgbClr val="160EBE"/>
                </a:solidFill>
              </a:rPr>
              <a:t>TRONG</a:t>
            </a:r>
            <a:r>
              <a:rPr sz="3000" b="1" spc="-30" dirty="0">
                <a:solidFill>
                  <a:srgbClr val="160EBE"/>
                </a:solidFill>
              </a:rPr>
              <a:t> </a:t>
            </a:r>
            <a:r>
              <a:rPr lang="en-US" sz="3000" b="1" spc="-185" dirty="0">
                <a:solidFill>
                  <a:srgbClr val="160EBE"/>
                </a:solidFill>
              </a:rPr>
              <a:t>KIỂM TRA ĐÁNH GIÁ</a:t>
            </a:r>
            <a:endParaRPr sz="3000" b="1" dirty="0">
              <a:solidFill>
                <a:srgbClr val="160EBE"/>
              </a:solidFill>
            </a:endParaRPr>
          </a:p>
        </p:txBody>
      </p:sp>
      <p:sp>
        <p:nvSpPr>
          <p:cNvPr id="5" name="object 23"/>
          <p:cNvSpPr txBox="1">
            <a:spLocks noGrp="1"/>
          </p:cNvSpPr>
          <p:nvPr>
            <p:ph idx="1"/>
          </p:nvPr>
        </p:nvSpPr>
        <p:spPr>
          <a:xfrm>
            <a:off x="393700" y="1667671"/>
            <a:ext cx="9448800" cy="4112921"/>
          </a:xfrm>
          <a:prstGeom prst="rect">
            <a:avLst/>
          </a:prstGeom>
        </p:spPr>
        <p:txBody>
          <a:bodyPr vert="horz" wrap="square" lIns="0" tIns="12700" rIns="0" bIns="0" rtlCol="0">
            <a:spAutoFit/>
          </a:bodyPr>
          <a:lstStyle/>
          <a:p>
            <a:pPr marL="12701">
              <a:spcBef>
                <a:spcPts val="1365"/>
              </a:spcBef>
              <a:tabLst>
                <a:tab pos="527672" algn="l"/>
              </a:tabLst>
            </a:pPr>
            <a:r>
              <a:rPr lang="en-US" sz="2600" dirty="0">
                <a:latin typeface="Times New Roman" panose="02020603050405020304" pitchFamily="18" charset="0"/>
                <a:cs typeface="Times New Roman" panose="02020603050405020304" pitchFamily="18" charset="0"/>
              </a:rPr>
              <a:t>   </a:t>
            </a:r>
            <a:r>
              <a:rPr lang="en-US" sz="2600" dirty="0">
                <a:solidFill>
                  <a:srgbClr val="160EBE"/>
                </a:solidFill>
                <a:latin typeface="Times New Roman" panose="02020603050405020304" pitchFamily="18" charset="0"/>
                <a:cs typeface="Times New Roman" panose="02020603050405020304" pitchFamily="18" charset="0"/>
              </a:rPr>
              <a:t>I. Trắc</a:t>
            </a:r>
            <a:r>
              <a:rPr lang="en-US" sz="2600" spc="-65" dirty="0">
                <a:solidFill>
                  <a:srgbClr val="160EBE"/>
                </a:solidFill>
                <a:latin typeface="Times New Roman" panose="02020603050405020304" pitchFamily="18" charset="0"/>
                <a:cs typeface="Times New Roman" panose="02020603050405020304" pitchFamily="18" charset="0"/>
              </a:rPr>
              <a:t> </a:t>
            </a:r>
            <a:r>
              <a:rPr lang="en-US" sz="2600" dirty="0">
                <a:solidFill>
                  <a:srgbClr val="160EBE"/>
                </a:solidFill>
                <a:latin typeface="Times New Roman" panose="02020603050405020304" pitchFamily="18" charset="0"/>
                <a:cs typeface="Times New Roman" panose="02020603050405020304" pitchFamily="18" charset="0"/>
              </a:rPr>
              <a:t>nghiệm</a:t>
            </a:r>
            <a:r>
              <a:rPr lang="en-US" sz="2600" spc="-25" dirty="0">
                <a:solidFill>
                  <a:srgbClr val="160EBE"/>
                </a:solidFill>
                <a:latin typeface="Times New Roman" panose="02020603050405020304" pitchFamily="18" charset="0"/>
                <a:cs typeface="Times New Roman" panose="02020603050405020304" pitchFamily="18" charset="0"/>
              </a:rPr>
              <a:t> </a:t>
            </a:r>
            <a:r>
              <a:rPr lang="en-US" sz="2600" dirty="0">
                <a:solidFill>
                  <a:srgbClr val="160EBE"/>
                </a:solidFill>
                <a:latin typeface="Times New Roman" panose="02020603050405020304" pitchFamily="18" charset="0"/>
                <a:cs typeface="Times New Roman" panose="02020603050405020304" pitchFamily="18" charset="0"/>
              </a:rPr>
              <a:t>khách quan</a:t>
            </a:r>
          </a:p>
          <a:p>
            <a:pPr marL="829289" lvl="1" indent="-457189">
              <a:spcBef>
                <a:spcPts val="1160"/>
              </a:spcBef>
              <a:buAutoNum type="arabicParenR"/>
              <a:tabLst>
                <a:tab pos="829289" algn="l"/>
              </a:tabLst>
            </a:pPr>
            <a:r>
              <a:rPr lang="en-US" sz="2600" b="1" dirty="0">
                <a:solidFill>
                  <a:srgbClr val="002060"/>
                </a:solidFill>
                <a:latin typeface="Times New Roman" panose="02020603050405020304" pitchFamily="18" charset="0"/>
                <a:cs typeface="Times New Roman" panose="02020603050405020304" pitchFamily="18" charset="0"/>
              </a:rPr>
              <a:t>Trắc nghiệm 4 lựa chọn: Dạng thức 1 (D1): câu hỏi 4-1 (MCQ</a:t>
            </a:r>
            <a:r>
              <a:rPr lang="en-US" sz="2600" b="1" spc="15" dirty="0">
                <a:solidFill>
                  <a:srgbClr val="002060"/>
                </a:solidFill>
                <a:latin typeface="Times New Roman" panose="02020603050405020304" pitchFamily="18" charset="0"/>
                <a:cs typeface="Times New Roman" panose="02020603050405020304" pitchFamily="18" charset="0"/>
              </a:rPr>
              <a:t>) </a:t>
            </a:r>
            <a:r>
              <a:rPr lang="en-US" sz="2600" b="1" dirty="0">
                <a:solidFill>
                  <a:srgbClr val="002060"/>
                </a:solidFill>
                <a:latin typeface="Times New Roman" panose="02020603050405020304" pitchFamily="18" charset="0"/>
                <a:cs typeface="Times New Roman" panose="02020603050405020304" pitchFamily="18" charset="0"/>
              </a:rPr>
              <a:t>(Multiple</a:t>
            </a:r>
            <a:r>
              <a:rPr lang="en-US" sz="2600" b="1" spc="35" dirty="0">
                <a:solidFill>
                  <a:srgbClr val="002060"/>
                </a:solidFill>
                <a:latin typeface="Times New Roman" panose="02020603050405020304" pitchFamily="18" charset="0"/>
                <a:cs typeface="Times New Roman" panose="02020603050405020304" pitchFamily="18" charset="0"/>
              </a:rPr>
              <a:t> </a:t>
            </a:r>
            <a:r>
              <a:rPr lang="en-US" sz="2600" b="1" dirty="0">
                <a:solidFill>
                  <a:srgbClr val="002060"/>
                </a:solidFill>
                <a:latin typeface="Times New Roman" panose="02020603050405020304" pitchFamily="18" charset="0"/>
                <a:cs typeface="Times New Roman" panose="02020603050405020304" pitchFamily="18" charset="0"/>
              </a:rPr>
              <a:t>choice</a:t>
            </a:r>
            <a:r>
              <a:rPr lang="en-US" sz="2600" b="1" spc="10" dirty="0">
                <a:solidFill>
                  <a:srgbClr val="002060"/>
                </a:solidFill>
                <a:latin typeface="Times New Roman" panose="02020603050405020304" pitchFamily="18" charset="0"/>
                <a:cs typeface="Times New Roman" panose="02020603050405020304" pitchFamily="18" charset="0"/>
              </a:rPr>
              <a:t> </a:t>
            </a:r>
            <a:r>
              <a:rPr lang="en-US" sz="2600" b="1" spc="-10" dirty="0">
                <a:solidFill>
                  <a:srgbClr val="002060"/>
                </a:solidFill>
                <a:latin typeface="Times New Roman" panose="02020603050405020304" pitchFamily="18" charset="0"/>
                <a:cs typeface="Times New Roman" panose="02020603050405020304" pitchFamily="18" charset="0"/>
              </a:rPr>
              <a:t>question)</a:t>
            </a:r>
            <a:endParaRPr lang="en-US" sz="2600" b="1" dirty="0">
              <a:solidFill>
                <a:srgbClr val="002060"/>
              </a:solidFill>
              <a:latin typeface="Times New Roman" panose="02020603050405020304" pitchFamily="18" charset="0"/>
              <a:cs typeface="Times New Roman" panose="02020603050405020304" pitchFamily="18" charset="0"/>
            </a:endParaRPr>
          </a:p>
          <a:p>
            <a:pPr marL="829289" lvl="1" indent="-457189">
              <a:spcBef>
                <a:spcPts val="1125"/>
              </a:spcBef>
              <a:buAutoNum type="arabicParenR"/>
              <a:tabLst>
                <a:tab pos="829289" algn="l"/>
              </a:tabLst>
            </a:pPr>
            <a:r>
              <a:rPr lang="en-US" sz="2600" b="1" dirty="0">
                <a:solidFill>
                  <a:srgbClr val="FF0000"/>
                </a:solidFill>
                <a:latin typeface="Times New Roman" panose="02020603050405020304" pitchFamily="18" charset="0"/>
                <a:cs typeface="Times New Roman" panose="02020603050405020304" pitchFamily="18" charset="0"/>
              </a:rPr>
              <a:t>Trắc nghiệm đúng/ sai YNQ: Dạng thức 2 (D2): câu hỏi 4-4 </a:t>
            </a:r>
            <a:r>
              <a:rPr lang="en-US" sz="2600" b="1" spc="-45" dirty="0">
                <a:solidFill>
                  <a:srgbClr val="FF0000"/>
                </a:solidFill>
                <a:latin typeface="Times New Roman" panose="02020603050405020304" pitchFamily="18" charset="0"/>
                <a:cs typeface="Times New Roman" panose="02020603050405020304" pitchFamily="18" charset="0"/>
              </a:rPr>
              <a:t>(Yes/No</a:t>
            </a:r>
            <a:r>
              <a:rPr lang="en-US" sz="2600" b="1" spc="-70" dirty="0">
                <a:solidFill>
                  <a:srgbClr val="FF0000"/>
                </a:solidFill>
                <a:latin typeface="Times New Roman" panose="02020603050405020304" pitchFamily="18" charset="0"/>
                <a:cs typeface="Times New Roman" panose="02020603050405020304" pitchFamily="18" charset="0"/>
              </a:rPr>
              <a:t> </a:t>
            </a:r>
            <a:r>
              <a:rPr lang="en-US" sz="2600" b="1" spc="-10" dirty="0">
                <a:solidFill>
                  <a:srgbClr val="FF0000"/>
                </a:solidFill>
                <a:latin typeface="Times New Roman" panose="02020603050405020304" pitchFamily="18" charset="0"/>
                <a:cs typeface="Times New Roman" panose="02020603050405020304" pitchFamily="18" charset="0"/>
              </a:rPr>
              <a:t>question)</a:t>
            </a:r>
            <a:endParaRPr lang="en-US" sz="2600" b="1" dirty="0">
              <a:solidFill>
                <a:srgbClr val="FF0000"/>
              </a:solidFill>
              <a:latin typeface="Times New Roman" panose="02020603050405020304" pitchFamily="18" charset="0"/>
              <a:cs typeface="Times New Roman" panose="02020603050405020304" pitchFamily="18" charset="0"/>
            </a:endParaRPr>
          </a:p>
          <a:p>
            <a:pPr marL="829289" lvl="1" indent="-457189">
              <a:spcBef>
                <a:spcPts val="1130"/>
              </a:spcBef>
              <a:buAutoNum type="arabicParenR"/>
              <a:tabLst>
                <a:tab pos="829289" algn="l"/>
              </a:tabLst>
            </a:pPr>
            <a:r>
              <a:rPr lang="en-US" sz="2600" b="1" spc="-114" dirty="0">
                <a:solidFill>
                  <a:srgbClr val="002060"/>
                </a:solidFill>
                <a:latin typeface="Times New Roman" panose="02020603050405020304" pitchFamily="18" charset="0"/>
                <a:cs typeface="Times New Roman" panose="02020603050405020304" pitchFamily="18" charset="0"/>
              </a:rPr>
              <a:t>Điền khuyết</a:t>
            </a:r>
            <a:endParaRPr lang="en-US" sz="2600" b="1" dirty="0">
              <a:solidFill>
                <a:srgbClr val="002060"/>
              </a:solidFill>
              <a:latin typeface="Times New Roman" panose="02020603050405020304" pitchFamily="18" charset="0"/>
              <a:cs typeface="Times New Roman" panose="02020603050405020304" pitchFamily="18" charset="0"/>
            </a:endParaRPr>
          </a:p>
          <a:p>
            <a:pPr marL="372101" lvl="1">
              <a:spcBef>
                <a:spcPts val="1130"/>
              </a:spcBef>
              <a:tabLst>
                <a:tab pos="829289" algn="l"/>
              </a:tabLst>
            </a:pPr>
            <a:r>
              <a:rPr lang="en-US" sz="2600" b="1" spc="-35" dirty="0">
                <a:solidFill>
                  <a:srgbClr val="002060"/>
                </a:solidFill>
                <a:latin typeface="Times New Roman" panose="02020603050405020304" pitchFamily="18" charset="0"/>
                <a:cs typeface="Times New Roman" panose="02020603050405020304" pitchFamily="18" charset="0"/>
              </a:rPr>
              <a:t>….</a:t>
            </a:r>
          </a:p>
          <a:p>
            <a:pPr marL="372101" lvl="1">
              <a:spcBef>
                <a:spcPts val="1130"/>
              </a:spcBef>
              <a:tabLst>
                <a:tab pos="829289" algn="l"/>
              </a:tabLst>
            </a:pPr>
            <a:r>
              <a:rPr lang="en-US" sz="2600" b="1" dirty="0">
                <a:solidFill>
                  <a:srgbClr val="160EBE"/>
                </a:solidFill>
                <a:latin typeface="Times New Roman" panose="02020603050405020304" pitchFamily="18" charset="0"/>
                <a:cs typeface="Times New Roman" panose="02020603050405020304" pitchFamily="18" charset="0"/>
              </a:rPr>
              <a:t>II. Tự luận</a:t>
            </a:r>
          </a:p>
          <a:p>
            <a:pPr marL="372101" lvl="1">
              <a:spcBef>
                <a:spcPts val="1130"/>
              </a:spcBef>
              <a:tabLst>
                <a:tab pos="829289" algn="l"/>
              </a:tabLst>
            </a:pPr>
            <a:endParaRPr lang="en-US" sz="2600" b="1" spc="-35"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62402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object 18"/>
          <p:cNvGrpSpPr/>
          <p:nvPr/>
        </p:nvGrpSpPr>
        <p:grpSpPr>
          <a:xfrm>
            <a:off x="30252" y="1413399"/>
            <a:ext cx="9875822" cy="996429"/>
            <a:chOff x="27432" y="1281669"/>
            <a:chExt cx="8955405" cy="1003300"/>
          </a:xfrm>
        </p:grpSpPr>
        <p:pic>
          <p:nvPicPr>
            <p:cNvPr id="19" name="object 19"/>
            <p:cNvPicPr/>
            <p:nvPr/>
          </p:nvPicPr>
          <p:blipFill>
            <a:blip r:embed="rId2" cstate="print"/>
            <a:stretch>
              <a:fillRect/>
            </a:stretch>
          </p:blipFill>
          <p:spPr>
            <a:xfrm>
              <a:off x="156964" y="1281669"/>
              <a:ext cx="8825499" cy="1002833"/>
            </a:xfrm>
            <a:prstGeom prst="rect">
              <a:avLst/>
            </a:prstGeom>
          </p:spPr>
        </p:pic>
        <p:pic>
          <p:nvPicPr>
            <p:cNvPr id="20" name="object 20"/>
            <p:cNvPicPr/>
            <p:nvPr/>
          </p:nvPicPr>
          <p:blipFill>
            <a:blip r:embed="rId3" cstate="print"/>
            <a:stretch>
              <a:fillRect/>
            </a:stretch>
          </p:blipFill>
          <p:spPr>
            <a:xfrm>
              <a:off x="27432" y="1388351"/>
              <a:ext cx="6850380" cy="880884"/>
            </a:xfrm>
            <a:prstGeom prst="rect">
              <a:avLst/>
            </a:prstGeom>
          </p:spPr>
        </p:pic>
        <p:pic>
          <p:nvPicPr>
            <p:cNvPr id="21" name="object 21"/>
            <p:cNvPicPr/>
            <p:nvPr/>
          </p:nvPicPr>
          <p:blipFill>
            <a:blip r:embed="rId4" cstate="print"/>
            <a:stretch>
              <a:fillRect/>
            </a:stretch>
          </p:blipFill>
          <p:spPr>
            <a:xfrm>
              <a:off x="190500" y="1295399"/>
              <a:ext cx="8763000" cy="940308"/>
            </a:xfrm>
            <a:prstGeom prst="rect">
              <a:avLst/>
            </a:prstGeom>
          </p:spPr>
        </p:pic>
      </p:grpSp>
      <p:sp>
        <p:nvSpPr>
          <p:cNvPr id="22" name="object 22"/>
          <p:cNvSpPr txBox="1">
            <a:spLocks noGrp="1"/>
          </p:cNvSpPr>
          <p:nvPr>
            <p:ph type="title"/>
          </p:nvPr>
        </p:nvSpPr>
        <p:spPr>
          <a:xfrm>
            <a:off x="210080" y="1456239"/>
            <a:ext cx="9663642" cy="742548"/>
          </a:xfrm>
          <a:prstGeom prst="rect">
            <a:avLst/>
          </a:prstGeom>
        </p:spPr>
        <p:txBody>
          <a:bodyPr vert="horz" wrap="square" lIns="0" tIns="241591" rIns="0" bIns="0" rtlCol="0">
            <a:spAutoFit/>
          </a:bodyPr>
          <a:lstStyle/>
          <a:p>
            <a:pPr marL="119044" algn="ctr">
              <a:spcBef>
                <a:spcPts val="1902"/>
              </a:spcBef>
            </a:pPr>
            <a:r>
              <a:rPr sz="3600" b="1" spc="-132" dirty="0">
                <a:solidFill>
                  <a:srgbClr val="015197"/>
                </a:solidFill>
              </a:rPr>
              <a:t>CÁCH</a:t>
            </a:r>
            <a:r>
              <a:rPr sz="3600" b="1" spc="-44" dirty="0">
                <a:solidFill>
                  <a:srgbClr val="015197"/>
                </a:solidFill>
              </a:rPr>
              <a:t> </a:t>
            </a:r>
            <a:r>
              <a:rPr sz="3600" b="1" spc="-66" dirty="0">
                <a:solidFill>
                  <a:srgbClr val="015197"/>
                </a:solidFill>
              </a:rPr>
              <a:t>VIẾT</a:t>
            </a:r>
            <a:r>
              <a:rPr sz="3600" b="1" spc="-39" dirty="0">
                <a:solidFill>
                  <a:srgbClr val="015197"/>
                </a:solidFill>
              </a:rPr>
              <a:t> </a:t>
            </a:r>
            <a:r>
              <a:rPr sz="3600" b="1" spc="-116" dirty="0">
                <a:solidFill>
                  <a:srgbClr val="015197"/>
                </a:solidFill>
              </a:rPr>
              <a:t>CÂU</a:t>
            </a:r>
            <a:r>
              <a:rPr sz="3600" b="1" spc="-39" dirty="0">
                <a:solidFill>
                  <a:srgbClr val="015197"/>
                </a:solidFill>
              </a:rPr>
              <a:t> </a:t>
            </a:r>
            <a:r>
              <a:rPr sz="3600" b="1" spc="61" dirty="0">
                <a:solidFill>
                  <a:srgbClr val="015197"/>
                </a:solidFill>
              </a:rPr>
              <a:t>HỎI</a:t>
            </a:r>
            <a:r>
              <a:rPr sz="3600" b="1" spc="-50" dirty="0">
                <a:solidFill>
                  <a:srgbClr val="015197"/>
                </a:solidFill>
              </a:rPr>
              <a:t> </a:t>
            </a:r>
            <a:r>
              <a:rPr sz="3600" b="1" dirty="0">
                <a:solidFill>
                  <a:srgbClr val="015197"/>
                </a:solidFill>
              </a:rPr>
              <a:t>D1</a:t>
            </a:r>
            <a:r>
              <a:rPr sz="3600" b="1" spc="-39" dirty="0">
                <a:solidFill>
                  <a:srgbClr val="015197"/>
                </a:solidFill>
              </a:rPr>
              <a:t> </a:t>
            </a:r>
            <a:r>
              <a:rPr sz="3600" b="1" spc="132" dirty="0">
                <a:solidFill>
                  <a:srgbClr val="015197"/>
                </a:solidFill>
              </a:rPr>
              <a:t>(4-</a:t>
            </a:r>
            <a:r>
              <a:rPr sz="3600" b="1" dirty="0">
                <a:solidFill>
                  <a:srgbClr val="015197"/>
                </a:solidFill>
              </a:rPr>
              <a:t>1,</a:t>
            </a:r>
            <a:r>
              <a:rPr sz="3600" b="1" spc="-39" dirty="0">
                <a:solidFill>
                  <a:srgbClr val="015197"/>
                </a:solidFill>
              </a:rPr>
              <a:t> </a:t>
            </a:r>
            <a:r>
              <a:rPr sz="3600" b="1" spc="-22" dirty="0">
                <a:solidFill>
                  <a:srgbClr val="015197"/>
                </a:solidFill>
              </a:rPr>
              <a:t>MCQ)</a:t>
            </a:r>
            <a:endParaRPr sz="3600" b="1" dirty="0"/>
          </a:p>
        </p:txBody>
      </p:sp>
      <p:sp>
        <p:nvSpPr>
          <p:cNvPr id="23" name="object 23"/>
          <p:cNvSpPr txBox="1"/>
          <p:nvPr/>
        </p:nvSpPr>
        <p:spPr>
          <a:xfrm>
            <a:off x="1281762" y="2751005"/>
            <a:ext cx="8255938" cy="1749169"/>
          </a:xfrm>
          <a:prstGeom prst="rect">
            <a:avLst/>
          </a:prstGeom>
        </p:spPr>
        <p:txBody>
          <a:bodyPr vert="horz" wrap="square" lIns="0" tIns="14005" rIns="0" bIns="0" rtlCol="0">
            <a:spAutoFit/>
          </a:bodyPr>
          <a:lstStyle/>
          <a:p>
            <a:pPr marL="307415" indent="-293409">
              <a:spcBef>
                <a:spcPts val="110"/>
              </a:spcBef>
              <a:buChar char="•"/>
              <a:tabLst>
                <a:tab pos="307415" algn="l"/>
              </a:tabLst>
            </a:pPr>
            <a:r>
              <a:rPr sz="2647" spc="-110" dirty="0">
                <a:latin typeface="Arial"/>
                <a:cs typeface="Arial"/>
              </a:rPr>
              <a:t>Cấu</a:t>
            </a:r>
            <a:r>
              <a:rPr sz="2647" spc="-28" dirty="0">
                <a:latin typeface="Arial"/>
                <a:cs typeface="Arial"/>
              </a:rPr>
              <a:t> </a:t>
            </a:r>
            <a:r>
              <a:rPr sz="2647" dirty="0">
                <a:latin typeface="Arial"/>
                <a:cs typeface="Arial"/>
              </a:rPr>
              <a:t>trúc</a:t>
            </a:r>
            <a:r>
              <a:rPr sz="2647" spc="-28" dirty="0">
                <a:latin typeface="Arial"/>
                <a:cs typeface="Arial"/>
              </a:rPr>
              <a:t> </a:t>
            </a:r>
            <a:r>
              <a:rPr sz="2647" spc="-33" dirty="0">
                <a:latin typeface="Arial"/>
                <a:cs typeface="Arial"/>
              </a:rPr>
              <a:t>của</a:t>
            </a:r>
            <a:r>
              <a:rPr sz="2647" spc="-28" dirty="0">
                <a:latin typeface="Arial"/>
                <a:cs typeface="Arial"/>
              </a:rPr>
              <a:t> </a:t>
            </a:r>
            <a:r>
              <a:rPr sz="2647" spc="-22" dirty="0">
                <a:latin typeface="Arial"/>
                <a:cs typeface="Arial"/>
              </a:rPr>
              <a:t>câu</a:t>
            </a:r>
            <a:r>
              <a:rPr sz="2647" spc="-17" dirty="0">
                <a:latin typeface="Arial"/>
                <a:cs typeface="Arial"/>
              </a:rPr>
              <a:t> </a:t>
            </a:r>
            <a:r>
              <a:rPr sz="2647">
                <a:latin typeface="Arial"/>
                <a:cs typeface="Arial"/>
              </a:rPr>
              <a:t>hỏi</a:t>
            </a:r>
            <a:r>
              <a:rPr sz="2647" spc="-17">
                <a:latin typeface="Arial"/>
                <a:cs typeface="Arial"/>
              </a:rPr>
              <a:t> </a:t>
            </a:r>
            <a:r>
              <a:rPr lang="en-US" sz="2647" spc="-17">
                <a:latin typeface="Arial"/>
                <a:cs typeface="Arial"/>
              </a:rPr>
              <a:t>trắc nghiệm 4 lựa chọn (</a:t>
            </a:r>
            <a:r>
              <a:rPr sz="2647" spc="-28">
                <a:latin typeface="Arial"/>
                <a:cs typeface="Arial"/>
              </a:rPr>
              <a:t>D1</a:t>
            </a:r>
            <a:r>
              <a:rPr lang="en-US" sz="2647" spc="-28">
                <a:latin typeface="Arial"/>
                <a:cs typeface="Arial"/>
              </a:rPr>
              <a:t>)</a:t>
            </a:r>
            <a:endParaRPr sz="2647">
              <a:latin typeface="Arial"/>
              <a:cs typeface="Arial"/>
            </a:endParaRPr>
          </a:p>
          <a:p>
            <a:pPr marL="307415" indent="-293409">
              <a:spcBef>
                <a:spcPts val="1991"/>
              </a:spcBef>
              <a:buChar char="•"/>
              <a:tabLst>
                <a:tab pos="307415" algn="l"/>
              </a:tabLst>
            </a:pPr>
            <a:r>
              <a:rPr sz="2647" spc="-105" dirty="0">
                <a:latin typeface="Arial"/>
                <a:cs typeface="Arial"/>
              </a:rPr>
              <a:t>Cách</a:t>
            </a:r>
            <a:r>
              <a:rPr sz="2647" spc="-33" dirty="0">
                <a:latin typeface="Arial"/>
                <a:cs typeface="Arial"/>
              </a:rPr>
              <a:t> </a:t>
            </a:r>
            <a:r>
              <a:rPr sz="2647" dirty="0">
                <a:latin typeface="Arial"/>
                <a:cs typeface="Arial"/>
              </a:rPr>
              <a:t>viết</a:t>
            </a:r>
            <a:r>
              <a:rPr sz="2647" spc="-39" dirty="0">
                <a:latin typeface="Arial"/>
                <a:cs typeface="Arial"/>
              </a:rPr>
              <a:t> </a:t>
            </a:r>
            <a:r>
              <a:rPr sz="2647" dirty="0">
                <a:latin typeface="Arial"/>
                <a:cs typeface="Arial"/>
              </a:rPr>
              <a:t>phần</a:t>
            </a:r>
            <a:r>
              <a:rPr sz="2647" spc="-28" dirty="0">
                <a:latin typeface="Arial"/>
                <a:cs typeface="Arial"/>
              </a:rPr>
              <a:t> dẫn</a:t>
            </a:r>
            <a:endParaRPr sz="2647">
              <a:latin typeface="Arial"/>
              <a:cs typeface="Arial"/>
            </a:endParaRPr>
          </a:p>
          <a:p>
            <a:pPr marL="307415" indent="-293409">
              <a:spcBef>
                <a:spcPts val="1985"/>
              </a:spcBef>
              <a:buChar char="•"/>
              <a:tabLst>
                <a:tab pos="307415" algn="l"/>
              </a:tabLst>
            </a:pPr>
            <a:r>
              <a:rPr sz="2647" spc="-116" dirty="0">
                <a:latin typeface="Arial"/>
                <a:cs typeface="Arial"/>
              </a:rPr>
              <a:t>Cách</a:t>
            </a:r>
            <a:r>
              <a:rPr sz="2647" spc="-50" dirty="0">
                <a:latin typeface="Arial"/>
                <a:cs typeface="Arial"/>
              </a:rPr>
              <a:t> </a:t>
            </a:r>
            <a:r>
              <a:rPr sz="2647" dirty="0">
                <a:latin typeface="Arial"/>
                <a:cs typeface="Arial"/>
              </a:rPr>
              <a:t>viết</a:t>
            </a:r>
            <a:r>
              <a:rPr sz="2647" spc="-50" dirty="0">
                <a:latin typeface="Arial"/>
                <a:cs typeface="Arial"/>
              </a:rPr>
              <a:t> </a:t>
            </a:r>
            <a:r>
              <a:rPr sz="2647" dirty="0">
                <a:latin typeface="Arial"/>
                <a:cs typeface="Arial"/>
              </a:rPr>
              <a:t>phần</a:t>
            </a:r>
            <a:r>
              <a:rPr sz="2647" spc="-39" dirty="0">
                <a:latin typeface="Arial"/>
                <a:cs typeface="Arial"/>
              </a:rPr>
              <a:t> </a:t>
            </a:r>
            <a:r>
              <a:rPr sz="2647" spc="-72" dirty="0">
                <a:latin typeface="Arial"/>
                <a:cs typeface="Arial"/>
              </a:rPr>
              <a:t>các</a:t>
            </a:r>
            <a:r>
              <a:rPr sz="2647" spc="-39" dirty="0">
                <a:latin typeface="Arial"/>
                <a:cs typeface="Arial"/>
              </a:rPr>
              <a:t> </a:t>
            </a:r>
            <a:r>
              <a:rPr sz="2647" spc="-11" dirty="0">
                <a:latin typeface="Arial"/>
                <a:cs typeface="Arial"/>
              </a:rPr>
              <a:t>phương</a:t>
            </a:r>
            <a:r>
              <a:rPr sz="2647" spc="-44" dirty="0">
                <a:latin typeface="Arial"/>
                <a:cs typeface="Arial"/>
              </a:rPr>
              <a:t> </a:t>
            </a:r>
            <a:r>
              <a:rPr sz="2647" dirty="0">
                <a:latin typeface="Arial"/>
                <a:cs typeface="Arial"/>
              </a:rPr>
              <a:t>án</a:t>
            </a:r>
            <a:r>
              <a:rPr sz="2647" spc="-44" dirty="0">
                <a:latin typeface="Arial"/>
                <a:cs typeface="Arial"/>
              </a:rPr>
              <a:t> </a:t>
            </a:r>
            <a:r>
              <a:rPr sz="2647" dirty="0">
                <a:latin typeface="Arial"/>
                <a:cs typeface="Arial"/>
              </a:rPr>
              <a:t>trả</a:t>
            </a:r>
            <a:r>
              <a:rPr sz="2647" spc="-44" dirty="0">
                <a:latin typeface="Arial"/>
                <a:cs typeface="Arial"/>
              </a:rPr>
              <a:t> </a:t>
            </a:r>
            <a:r>
              <a:rPr sz="2647" spc="-28" dirty="0">
                <a:latin typeface="Arial"/>
                <a:cs typeface="Arial"/>
              </a:rPr>
              <a:t>lời</a:t>
            </a:r>
            <a:endParaRPr sz="2647">
              <a:latin typeface="Arial"/>
              <a:cs typeface="Arial"/>
            </a:endParaRPr>
          </a:p>
        </p:txBody>
      </p:sp>
    </p:spTree>
    <p:extLst>
      <p:ext uri="{BB962C8B-B14F-4D97-AF65-F5344CB8AC3E}">
        <p14:creationId xmlns:p14="http://schemas.microsoft.com/office/powerpoint/2010/main" val="10583435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1748" y="805594"/>
            <a:ext cx="9080500" cy="502930"/>
          </a:xfrm>
          <a:prstGeom prst="rect">
            <a:avLst/>
          </a:prstGeom>
        </p:spPr>
        <p:txBody>
          <a:bodyPr vert="horz" wrap="square" lIns="0" tIns="14005" rIns="0" bIns="0" rtlCol="0">
            <a:spAutoFit/>
          </a:bodyPr>
          <a:lstStyle/>
          <a:p>
            <a:pPr marL="92075" indent="80963" algn="ctr">
              <a:spcBef>
                <a:spcPts val="110"/>
              </a:spcBef>
            </a:pPr>
            <a:r>
              <a:rPr sz="3529" b="1" spc="-121" dirty="0">
                <a:solidFill>
                  <a:srgbClr val="160EBE"/>
                </a:solidFill>
              </a:rPr>
              <a:t>CẤU</a:t>
            </a:r>
            <a:r>
              <a:rPr sz="3529" b="1" spc="-83" dirty="0">
                <a:solidFill>
                  <a:srgbClr val="160EBE"/>
                </a:solidFill>
              </a:rPr>
              <a:t> </a:t>
            </a:r>
            <a:r>
              <a:rPr sz="3529" b="1" spc="-165" dirty="0">
                <a:solidFill>
                  <a:srgbClr val="160EBE"/>
                </a:solidFill>
              </a:rPr>
              <a:t>TRÚC</a:t>
            </a:r>
            <a:r>
              <a:rPr sz="3529" b="1" spc="-77" dirty="0">
                <a:solidFill>
                  <a:srgbClr val="160EBE"/>
                </a:solidFill>
              </a:rPr>
              <a:t> </a:t>
            </a:r>
            <a:r>
              <a:rPr sz="3529" b="1" spc="-121" dirty="0">
                <a:solidFill>
                  <a:srgbClr val="160EBE"/>
                </a:solidFill>
              </a:rPr>
              <a:t>CỦA</a:t>
            </a:r>
            <a:r>
              <a:rPr sz="3529" b="1" spc="-83" dirty="0">
                <a:solidFill>
                  <a:srgbClr val="160EBE"/>
                </a:solidFill>
              </a:rPr>
              <a:t> </a:t>
            </a:r>
            <a:r>
              <a:rPr sz="3529" b="1" spc="-121" dirty="0">
                <a:solidFill>
                  <a:srgbClr val="160EBE"/>
                </a:solidFill>
              </a:rPr>
              <a:t>CÂU</a:t>
            </a:r>
            <a:r>
              <a:rPr sz="3529" b="1" spc="-83" dirty="0">
                <a:solidFill>
                  <a:srgbClr val="160EBE"/>
                </a:solidFill>
              </a:rPr>
              <a:t> </a:t>
            </a:r>
            <a:r>
              <a:rPr sz="3529" b="1" spc="61" dirty="0">
                <a:solidFill>
                  <a:srgbClr val="160EBE"/>
                </a:solidFill>
              </a:rPr>
              <a:t>HỎI</a:t>
            </a:r>
            <a:r>
              <a:rPr sz="3529" b="1" spc="-77" dirty="0">
                <a:solidFill>
                  <a:srgbClr val="160EBE"/>
                </a:solidFill>
              </a:rPr>
              <a:t> </a:t>
            </a:r>
            <a:r>
              <a:rPr sz="3529" b="1" spc="-28" dirty="0">
                <a:solidFill>
                  <a:srgbClr val="160EBE"/>
                </a:solidFill>
              </a:rPr>
              <a:t>D1</a:t>
            </a:r>
            <a:endParaRPr sz="3529" b="1" dirty="0">
              <a:solidFill>
                <a:srgbClr val="160EBE"/>
              </a:solidFill>
            </a:endParaRPr>
          </a:p>
        </p:txBody>
      </p:sp>
      <p:sp>
        <p:nvSpPr>
          <p:cNvPr id="4" name="object 4"/>
          <p:cNvSpPr txBox="1">
            <a:spLocks noGrp="1"/>
          </p:cNvSpPr>
          <p:nvPr>
            <p:ph type="sldNum" sz="quarter" idx="12"/>
          </p:nvPr>
        </p:nvSpPr>
        <p:spPr>
          <a:xfrm>
            <a:off x="11137545" y="6950230"/>
            <a:ext cx="375788" cy="339409"/>
          </a:xfrm>
          <a:prstGeom prst="rect">
            <a:avLst/>
          </a:prstGeom>
        </p:spPr>
        <p:txBody>
          <a:bodyPr vert="horz" wrap="square" lIns="0" tIns="33613" rIns="0" bIns="0" rtlCol="0">
            <a:spAutoFit/>
          </a:bodyPr>
          <a:lstStyle/>
          <a:p>
            <a:pPr marL="42016">
              <a:spcBef>
                <a:spcPts val="265"/>
              </a:spcBef>
            </a:pPr>
            <a:fld id="{81D60167-4931-47E6-BA6A-407CBD079E47}" type="slidenum">
              <a:rPr sz="1985" spc="-28" dirty="0"/>
              <a:pPr marL="42016">
                <a:spcBef>
                  <a:spcPts val="265"/>
                </a:spcBef>
              </a:pPr>
              <a:t>16</a:t>
            </a:fld>
            <a:endParaRPr sz="1985"/>
          </a:p>
        </p:txBody>
      </p:sp>
      <p:sp>
        <p:nvSpPr>
          <p:cNvPr id="5" name="object 5"/>
          <p:cNvSpPr txBox="1"/>
          <p:nvPr/>
        </p:nvSpPr>
        <p:spPr>
          <a:xfrm>
            <a:off x="85155" y="7322863"/>
            <a:ext cx="1053897" cy="178897"/>
          </a:xfrm>
          <a:prstGeom prst="rect">
            <a:avLst/>
          </a:prstGeom>
        </p:spPr>
        <p:txBody>
          <a:bodyPr vert="horz" wrap="square" lIns="0" tIns="700" rIns="0" bIns="0" rtlCol="0">
            <a:spAutoFit/>
          </a:bodyPr>
          <a:lstStyle/>
          <a:p>
            <a:pPr marL="14006">
              <a:spcBef>
                <a:spcPts val="6"/>
              </a:spcBef>
            </a:pPr>
            <a:r>
              <a:rPr sz="1158" spc="-11" dirty="0">
                <a:solidFill>
                  <a:srgbClr val="FFFFFF"/>
                </a:solidFill>
                <a:latin typeface="Arial"/>
                <a:cs typeface="Arial"/>
              </a:rPr>
              <a:t>NCT.FIT.HNUE</a:t>
            </a:r>
            <a:endParaRPr sz="1158">
              <a:latin typeface="Arial"/>
              <a:cs typeface="Arial"/>
            </a:endParaRPr>
          </a:p>
        </p:txBody>
      </p:sp>
      <p:sp>
        <p:nvSpPr>
          <p:cNvPr id="3" name="object 3"/>
          <p:cNvSpPr txBox="1"/>
          <p:nvPr/>
        </p:nvSpPr>
        <p:spPr>
          <a:xfrm>
            <a:off x="82612" y="1526406"/>
            <a:ext cx="9478772" cy="4924558"/>
          </a:xfrm>
          <a:prstGeom prst="rect">
            <a:avLst/>
          </a:prstGeom>
        </p:spPr>
        <p:txBody>
          <a:bodyPr vert="horz" wrap="square" lIns="0" tIns="178567" rIns="0" bIns="0" rtlCol="0">
            <a:spAutoFit/>
          </a:bodyPr>
          <a:lstStyle/>
          <a:p>
            <a:pPr marL="410353">
              <a:spcBef>
                <a:spcPts val="1301"/>
              </a:spcBef>
            </a:pPr>
            <a:r>
              <a:rPr sz="2647" spc="-110" dirty="0">
                <a:latin typeface="Arial"/>
                <a:cs typeface="Arial"/>
              </a:rPr>
              <a:t>Câu</a:t>
            </a:r>
            <a:r>
              <a:rPr sz="2647" spc="-33" dirty="0">
                <a:latin typeface="Arial"/>
                <a:cs typeface="Arial"/>
              </a:rPr>
              <a:t> </a:t>
            </a:r>
            <a:r>
              <a:rPr sz="2647" dirty="0">
                <a:latin typeface="Arial"/>
                <a:cs typeface="Arial"/>
              </a:rPr>
              <a:t>hỏi</a:t>
            </a:r>
            <a:r>
              <a:rPr sz="2647" spc="-22" dirty="0">
                <a:latin typeface="Arial"/>
                <a:cs typeface="Arial"/>
              </a:rPr>
              <a:t> </a:t>
            </a:r>
            <a:r>
              <a:rPr sz="2647" b="1" dirty="0">
                <a:latin typeface="Arial"/>
                <a:cs typeface="Arial"/>
              </a:rPr>
              <a:t>MCQ</a:t>
            </a:r>
            <a:r>
              <a:rPr sz="2647" b="1" spc="-28" dirty="0">
                <a:latin typeface="Arial"/>
                <a:cs typeface="Arial"/>
              </a:rPr>
              <a:t> </a:t>
            </a:r>
            <a:r>
              <a:rPr sz="2647" spc="-55" dirty="0">
                <a:latin typeface="Arial"/>
                <a:cs typeface="Arial"/>
              </a:rPr>
              <a:t>(D1)</a:t>
            </a:r>
            <a:r>
              <a:rPr sz="2647" spc="-22" dirty="0">
                <a:latin typeface="Arial"/>
                <a:cs typeface="Arial"/>
              </a:rPr>
              <a:t> </a:t>
            </a:r>
            <a:r>
              <a:rPr sz="2647" spc="61" dirty="0">
                <a:latin typeface="Arial"/>
                <a:cs typeface="Arial"/>
              </a:rPr>
              <a:t>gồm</a:t>
            </a:r>
            <a:r>
              <a:rPr sz="2647" spc="-44" dirty="0">
                <a:latin typeface="Arial"/>
                <a:cs typeface="Arial"/>
              </a:rPr>
              <a:t> </a:t>
            </a:r>
            <a:r>
              <a:rPr sz="2647" dirty="0">
                <a:latin typeface="Arial"/>
                <a:cs typeface="Arial"/>
              </a:rPr>
              <a:t>2</a:t>
            </a:r>
            <a:r>
              <a:rPr sz="2647" spc="-17" dirty="0">
                <a:latin typeface="Arial"/>
                <a:cs typeface="Arial"/>
              </a:rPr>
              <a:t> </a:t>
            </a:r>
            <a:r>
              <a:rPr sz="2647" dirty="0">
                <a:latin typeface="Arial"/>
                <a:cs typeface="Arial"/>
              </a:rPr>
              <a:t>phần</a:t>
            </a:r>
            <a:r>
              <a:rPr sz="2647" spc="-28" dirty="0">
                <a:latin typeface="Arial"/>
                <a:cs typeface="Arial"/>
              </a:rPr>
              <a:t> </a:t>
            </a:r>
            <a:r>
              <a:rPr sz="2647" spc="-22" dirty="0">
                <a:latin typeface="Arial"/>
                <a:cs typeface="Arial"/>
              </a:rPr>
              <a:t>sau:</a:t>
            </a:r>
            <a:endParaRPr sz="2647" dirty="0">
              <a:latin typeface="Arial"/>
              <a:cs typeface="Arial"/>
            </a:endParaRPr>
          </a:p>
          <a:p>
            <a:pPr marL="699560" lvl="1" indent="-289208">
              <a:spcBef>
                <a:spcPts val="1296"/>
              </a:spcBef>
              <a:buFont typeface="Arial"/>
              <a:buChar char="•"/>
              <a:tabLst>
                <a:tab pos="699560" algn="l"/>
              </a:tabLst>
            </a:pPr>
            <a:r>
              <a:rPr sz="2647" i="1" spc="-61" dirty="0">
                <a:latin typeface="Arial"/>
                <a:cs typeface="Arial"/>
              </a:rPr>
              <a:t>Phần </a:t>
            </a:r>
            <a:r>
              <a:rPr sz="2647" i="1" spc="-28" dirty="0">
                <a:latin typeface="Arial"/>
                <a:cs typeface="Arial"/>
              </a:rPr>
              <a:t>dẫn</a:t>
            </a:r>
            <a:r>
              <a:rPr sz="2647" spc="-28" dirty="0">
                <a:latin typeface="Arial"/>
                <a:cs typeface="Arial"/>
              </a:rPr>
              <a:t>:</a:t>
            </a:r>
            <a:r>
              <a:rPr sz="2647" spc="-44" dirty="0">
                <a:latin typeface="Arial"/>
                <a:cs typeface="Arial"/>
              </a:rPr>
              <a:t> </a:t>
            </a:r>
            <a:r>
              <a:rPr sz="2647" spc="61" dirty="0">
                <a:latin typeface="Arial"/>
                <a:cs typeface="Arial"/>
              </a:rPr>
              <a:t>gồm</a:t>
            </a:r>
            <a:r>
              <a:rPr sz="2647" spc="-55" dirty="0">
                <a:latin typeface="Arial"/>
                <a:cs typeface="Arial"/>
              </a:rPr>
              <a:t> </a:t>
            </a:r>
            <a:r>
              <a:rPr sz="2647" dirty="0">
                <a:latin typeface="Arial"/>
                <a:cs typeface="Arial"/>
              </a:rPr>
              <a:t>phần</a:t>
            </a:r>
            <a:r>
              <a:rPr sz="2647" spc="-50" dirty="0">
                <a:latin typeface="Arial"/>
                <a:cs typeface="Arial"/>
              </a:rPr>
              <a:t> </a:t>
            </a:r>
            <a:r>
              <a:rPr sz="2647" b="1" dirty="0">
                <a:solidFill>
                  <a:srgbClr val="FF0000"/>
                </a:solidFill>
                <a:latin typeface="Arial"/>
                <a:cs typeface="Arial"/>
              </a:rPr>
              <a:t>nêu</a:t>
            </a:r>
            <a:r>
              <a:rPr sz="2647" b="1" spc="-61" dirty="0">
                <a:solidFill>
                  <a:srgbClr val="FF0000"/>
                </a:solidFill>
                <a:latin typeface="Arial"/>
                <a:cs typeface="Arial"/>
              </a:rPr>
              <a:t> </a:t>
            </a:r>
            <a:r>
              <a:rPr sz="2647" b="1" dirty="0">
                <a:solidFill>
                  <a:srgbClr val="FF0000"/>
                </a:solidFill>
                <a:latin typeface="Arial"/>
                <a:cs typeface="Arial"/>
              </a:rPr>
              <a:t>vấn</a:t>
            </a:r>
            <a:r>
              <a:rPr sz="2647" b="1" spc="-66" dirty="0">
                <a:solidFill>
                  <a:srgbClr val="FF0000"/>
                </a:solidFill>
                <a:latin typeface="Arial"/>
                <a:cs typeface="Arial"/>
              </a:rPr>
              <a:t> </a:t>
            </a:r>
            <a:r>
              <a:rPr sz="2647" b="1" dirty="0">
                <a:solidFill>
                  <a:srgbClr val="FF0000"/>
                </a:solidFill>
                <a:latin typeface="Arial"/>
                <a:cs typeface="Arial"/>
              </a:rPr>
              <a:t>đề</a:t>
            </a:r>
            <a:r>
              <a:rPr sz="2647" b="1" spc="-66" dirty="0">
                <a:solidFill>
                  <a:srgbClr val="FF0000"/>
                </a:solidFill>
                <a:latin typeface="Arial"/>
                <a:cs typeface="Arial"/>
              </a:rPr>
              <a:t> </a:t>
            </a:r>
            <a:r>
              <a:rPr sz="2647" spc="-66" dirty="0">
                <a:latin typeface="Arial"/>
                <a:cs typeface="Arial"/>
              </a:rPr>
              <a:t>và</a:t>
            </a:r>
            <a:r>
              <a:rPr sz="2647" spc="-50" dirty="0">
                <a:latin typeface="Arial"/>
                <a:cs typeface="Arial"/>
              </a:rPr>
              <a:t> </a:t>
            </a:r>
            <a:r>
              <a:rPr sz="2647" b="1" dirty="0">
                <a:solidFill>
                  <a:srgbClr val="FF0000"/>
                </a:solidFill>
                <a:latin typeface="Arial"/>
                <a:cs typeface="Arial"/>
              </a:rPr>
              <a:t>nêu</a:t>
            </a:r>
            <a:r>
              <a:rPr sz="2647" b="1" spc="-61" dirty="0">
                <a:solidFill>
                  <a:srgbClr val="FF0000"/>
                </a:solidFill>
                <a:latin typeface="Arial"/>
                <a:cs typeface="Arial"/>
              </a:rPr>
              <a:t> </a:t>
            </a:r>
            <a:r>
              <a:rPr sz="2647" b="1" spc="-55" dirty="0">
                <a:solidFill>
                  <a:srgbClr val="FF0000"/>
                </a:solidFill>
                <a:latin typeface="Arial"/>
                <a:cs typeface="Arial"/>
              </a:rPr>
              <a:t>câu</a:t>
            </a:r>
            <a:r>
              <a:rPr sz="2647" b="1" spc="-72" dirty="0">
                <a:solidFill>
                  <a:srgbClr val="FF0000"/>
                </a:solidFill>
                <a:latin typeface="Arial"/>
                <a:cs typeface="Arial"/>
              </a:rPr>
              <a:t> </a:t>
            </a:r>
            <a:r>
              <a:rPr sz="2647" b="1" dirty="0">
                <a:solidFill>
                  <a:srgbClr val="FF0000"/>
                </a:solidFill>
                <a:latin typeface="Arial"/>
                <a:cs typeface="Arial"/>
              </a:rPr>
              <a:t>hỏi</a:t>
            </a:r>
            <a:r>
              <a:rPr sz="2647" b="1" dirty="0">
                <a:latin typeface="Arial"/>
                <a:cs typeface="Arial"/>
              </a:rPr>
              <a:t>/yêu</a:t>
            </a:r>
            <a:r>
              <a:rPr sz="2647" b="1" spc="-61" dirty="0">
                <a:latin typeface="Arial"/>
                <a:cs typeface="Arial"/>
              </a:rPr>
              <a:t> </a:t>
            </a:r>
            <a:r>
              <a:rPr sz="2647" b="1" spc="-22" dirty="0">
                <a:latin typeface="Arial"/>
                <a:cs typeface="Arial"/>
              </a:rPr>
              <a:t>cầu</a:t>
            </a:r>
            <a:r>
              <a:rPr sz="2647" spc="-22" dirty="0">
                <a:latin typeface="Arial"/>
                <a:cs typeface="Arial"/>
              </a:rPr>
              <a:t>.</a:t>
            </a:r>
            <a:endParaRPr sz="2647" dirty="0">
              <a:latin typeface="Arial"/>
              <a:cs typeface="Arial"/>
            </a:endParaRPr>
          </a:p>
          <a:p>
            <a:pPr marL="699560" lvl="1" indent="-289208">
              <a:spcBef>
                <a:spcPts val="1301"/>
              </a:spcBef>
              <a:buFont typeface="Arial"/>
              <a:buChar char="•"/>
              <a:tabLst>
                <a:tab pos="699560" algn="l"/>
              </a:tabLst>
            </a:pPr>
            <a:r>
              <a:rPr sz="2647" i="1" spc="-55" dirty="0">
                <a:latin typeface="Arial"/>
                <a:cs typeface="Arial"/>
              </a:rPr>
              <a:t>Phần</a:t>
            </a:r>
            <a:r>
              <a:rPr sz="2647" i="1" spc="-50" dirty="0">
                <a:latin typeface="Arial"/>
                <a:cs typeface="Arial"/>
              </a:rPr>
              <a:t> </a:t>
            </a:r>
            <a:r>
              <a:rPr sz="2647" i="1" spc="-110" dirty="0">
                <a:latin typeface="Arial"/>
                <a:cs typeface="Arial"/>
              </a:rPr>
              <a:t>các</a:t>
            </a:r>
            <a:r>
              <a:rPr sz="2647" i="1" spc="-17" dirty="0">
                <a:latin typeface="Arial"/>
                <a:cs typeface="Arial"/>
              </a:rPr>
              <a:t> </a:t>
            </a:r>
            <a:r>
              <a:rPr sz="2647" i="1" spc="-50" dirty="0">
                <a:latin typeface="Arial"/>
                <a:cs typeface="Arial"/>
              </a:rPr>
              <a:t>phương</a:t>
            </a:r>
            <a:r>
              <a:rPr sz="2647" i="1" spc="-33" dirty="0">
                <a:latin typeface="Arial"/>
                <a:cs typeface="Arial"/>
              </a:rPr>
              <a:t> </a:t>
            </a:r>
            <a:r>
              <a:rPr sz="2647" i="1" dirty="0">
                <a:latin typeface="Arial"/>
                <a:cs typeface="Arial"/>
              </a:rPr>
              <a:t>án</a:t>
            </a:r>
            <a:r>
              <a:rPr sz="2647" i="1" spc="-44" dirty="0">
                <a:latin typeface="Arial"/>
                <a:cs typeface="Arial"/>
              </a:rPr>
              <a:t> </a:t>
            </a:r>
            <a:r>
              <a:rPr sz="2647" i="1" dirty="0">
                <a:latin typeface="Arial"/>
                <a:cs typeface="Arial"/>
              </a:rPr>
              <a:t>trả</a:t>
            </a:r>
            <a:r>
              <a:rPr sz="2647" i="1" spc="-44" dirty="0">
                <a:latin typeface="Arial"/>
                <a:cs typeface="Arial"/>
              </a:rPr>
              <a:t> </a:t>
            </a:r>
            <a:r>
              <a:rPr sz="2647" i="1" dirty="0">
                <a:latin typeface="Arial"/>
                <a:cs typeface="Arial"/>
              </a:rPr>
              <a:t>lời,</a:t>
            </a:r>
            <a:r>
              <a:rPr sz="2647" i="1" spc="-44" dirty="0">
                <a:latin typeface="Arial"/>
                <a:cs typeface="Arial"/>
              </a:rPr>
              <a:t> </a:t>
            </a:r>
            <a:r>
              <a:rPr sz="2647" spc="61" dirty="0">
                <a:latin typeface="Arial"/>
                <a:cs typeface="Arial"/>
              </a:rPr>
              <a:t>trong</a:t>
            </a:r>
            <a:r>
              <a:rPr sz="2647" spc="-28" dirty="0">
                <a:latin typeface="Arial"/>
                <a:cs typeface="Arial"/>
              </a:rPr>
              <a:t> </a:t>
            </a:r>
            <a:r>
              <a:rPr sz="2647" spc="72" dirty="0">
                <a:latin typeface="Arial"/>
                <a:cs typeface="Arial"/>
              </a:rPr>
              <a:t>đó</a:t>
            </a:r>
            <a:r>
              <a:rPr sz="2647" spc="-39" dirty="0">
                <a:latin typeface="Arial"/>
                <a:cs typeface="Arial"/>
              </a:rPr>
              <a:t> </a:t>
            </a:r>
            <a:r>
              <a:rPr sz="2647" spc="-22" dirty="0">
                <a:latin typeface="Arial"/>
                <a:cs typeface="Arial"/>
              </a:rPr>
              <a:t>cần</a:t>
            </a:r>
            <a:r>
              <a:rPr sz="2647" spc="-39" dirty="0">
                <a:latin typeface="Arial"/>
                <a:cs typeface="Arial"/>
              </a:rPr>
              <a:t> </a:t>
            </a:r>
            <a:r>
              <a:rPr sz="2647" dirty="0">
                <a:latin typeface="Arial"/>
                <a:cs typeface="Arial"/>
              </a:rPr>
              <a:t>thỏa</a:t>
            </a:r>
            <a:r>
              <a:rPr sz="2647" spc="-22" dirty="0">
                <a:latin typeface="Arial"/>
                <a:cs typeface="Arial"/>
              </a:rPr>
              <a:t> mãn:</a:t>
            </a:r>
            <a:endParaRPr sz="2647" dirty="0">
              <a:latin typeface="Arial"/>
              <a:cs typeface="Arial"/>
            </a:endParaRPr>
          </a:p>
          <a:p>
            <a:pPr marL="897733" lvl="2" indent="-379541">
              <a:spcBef>
                <a:spcPts val="1296"/>
              </a:spcBef>
              <a:buFont typeface="Wingdings"/>
              <a:buChar char=""/>
              <a:tabLst>
                <a:tab pos="897733" algn="l"/>
              </a:tabLst>
            </a:pPr>
            <a:r>
              <a:rPr sz="2647" dirty="0">
                <a:latin typeface="Arial"/>
                <a:cs typeface="Arial"/>
              </a:rPr>
              <a:t>Có</a:t>
            </a:r>
            <a:r>
              <a:rPr sz="2647" spc="55" dirty="0">
                <a:latin typeface="Arial"/>
                <a:cs typeface="Arial"/>
              </a:rPr>
              <a:t> </a:t>
            </a:r>
            <a:r>
              <a:rPr sz="2647" dirty="0">
                <a:latin typeface="Arial"/>
                <a:cs typeface="Arial"/>
              </a:rPr>
              <a:t>duy</a:t>
            </a:r>
            <a:r>
              <a:rPr sz="2647" spc="77" dirty="0">
                <a:latin typeface="Arial"/>
                <a:cs typeface="Arial"/>
              </a:rPr>
              <a:t> </a:t>
            </a:r>
            <a:r>
              <a:rPr sz="2647" dirty="0">
                <a:latin typeface="Arial"/>
                <a:cs typeface="Arial"/>
              </a:rPr>
              <a:t>nhất</a:t>
            </a:r>
            <a:r>
              <a:rPr sz="2647" spc="66" dirty="0">
                <a:latin typeface="Arial"/>
                <a:cs typeface="Arial"/>
              </a:rPr>
              <a:t> </a:t>
            </a:r>
            <a:r>
              <a:rPr sz="2647" dirty="0">
                <a:latin typeface="Arial"/>
                <a:cs typeface="Arial"/>
              </a:rPr>
              <a:t>01</a:t>
            </a:r>
            <a:r>
              <a:rPr sz="2647" spc="61" dirty="0">
                <a:latin typeface="Arial"/>
                <a:cs typeface="Arial"/>
              </a:rPr>
              <a:t> </a:t>
            </a:r>
            <a:r>
              <a:rPr sz="2647" dirty="0">
                <a:latin typeface="Arial"/>
                <a:cs typeface="Arial"/>
              </a:rPr>
              <a:t>phương</a:t>
            </a:r>
            <a:r>
              <a:rPr sz="2647" spc="72" dirty="0">
                <a:latin typeface="Arial"/>
                <a:cs typeface="Arial"/>
              </a:rPr>
              <a:t> </a:t>
            </a:r>
            <a:r>
              <a:rPr sz="2647" dirty="0">
                <a:latin typeface="Arial"/>
                <a:cs typeface="Arial"/>
              </a:rPr>
              <a:t>án</a:t>
            </a:r>
            <a:r>
              <a:rPr sz="2647" spc="77" dirty="0">
                <a:latin typeface="Arial"/>
                <a:cs typeface="Arial"/>
              </a:rPr>
              <a:t> </a:t>
            </a:r>
            <a:r>
              <a:rPr sz="2647" dirty="0">
                <a:latin typeface="Arial"/>
                <a:cs typeface="Arial"/>
              </a:rPr>
              <a:t>là</a:t>
            </a:r>
            <a:r>
              <a:rPr sz="2647" spc="66" dirty="0">
                <a:latin typeface="Arial"/>
                <a:cs typeface="Arial"/>
              </a:rPr>
              <a:t> </a:t>
            </a:r>
            <a:r>
              <a:rPr sz="2647" dirty="0">
                <a:latin typeface="Arial"/>
                <a:cs typeface="Arial"/>
              </a:rPr>
              <a:t>đáp</a:t>
            </a:r>
            <a:r>
              <a:rPr sz="2647" spc="66" dirty="0">
                <a:latin typeface="Arial"/>
                <a:cs typeface="Arial"/>
              </a:rPr>
              <a:t> </a:t>
            </a:r>
            <a:r>
              <a:rPr sz="2647" dirty="0">
                <a:latin typeface="Arial"/>
                <a:cs typeface="Arial"/>
              </a:rPr>
              <a:t>án.</a:t>
            </a:r>
            <a:r>
              <a:rPr sz="2647" spc="66" dirty="0">
                <a:latin typeface="Arial"/>
                <a:cs typeface="Arial"/>
              </a:rPr>
              <a:t> </a:t>
            </a:r>
            <a:r>
              <a:rPr sz="2647" dirty="0">
                <a:latin typeface="Arial"/>
                <a:cs typeface="Arial"/>
              </a:rPr>
              <a:t>Đáp</a:t>
            </a:r>
            <a:r>
              <a:rPr sz="2647" spc="77" dirty="0">
                <a:latin typeface="Arial"/>
                <a:cs typeface="Arial"/>
              </a:rPr>
              <a:t> </a:t>
            </a:r>
            <a:r>
              <a:rPr sz="2647" dirty="0">
                <a:latin typeface="Arial"/>
                <a:cs typeface="Arial"/>
              </a:rPr>
              <a:t>án</a:t>
            </a:r>
            <a:r>
              <a:rPr sz="2647" spc="66" dirty="0">
                <a:latin typeface="Arial"/>
                <a:cs typeface="Arial"/>
              </a:rPr>
              <a:t> </a:t>
            </a:r>
            <a:r>
              <a:rPr sz="2647" dirty="0">
                <a:latin typeface="Arial"/>
                <a:cs typeface="Arial"/>
              </a:rPr>
              <a:t>là</a:t>
            </a:r>
            <a:r>
              <a:rPr sz="2647" spc="72" dirty="0">
                <a:latin typeface="Arial"/>
                <a:cs typeface="Arial"/>
              </a:rPr>
              <a:t> </a:t>
            </a:r>
            <a:r>
              <a:rPr sz="2647" spc="-11" dirty="0">
                <a:latin typeface="Arial"/>
                <a:cs typeface="Arial"/>
              </a:rPr>
              <a:t>phương</a:t>
            </a:r>
            <a:endParaRPr sz="2647" dirty="0">
              <a:latin typeface="Arial"/>
              <a:cs typeface="Arial"/>
            </a:endParaRPr>
          </a:p>
          <a:p>
            <a:pPr marL="897733">
              <a:spcBef>
                <a:spcPts val="634"/>
              </a:spcBef>
            </a:pPr>
            <a:r>
              <a:rPr sz="2647" dirty="0">
                <a:latin typeface="Arial"/>
                <a:cs typeface="Arial"/>
              </a:rPr>
              <a:t>án</a:t>
            </a:r>
            <a:r>
              <a:rPr sz="2647" spc="11" dirty="0">
                <a:latin typeface="Arial"/>
                <a:cs typeface="Arial"/>
              </a:rPr>
              <a:t> </a:t>
            </a:r>
            <a:r>
              <a:rPr sz="2647" b="1" dirty="0">
                <a:latin typeface="Arial"/>
                <a:cs typeface="Arial"/>
              </a:rPr>
              <a:t>đúng/đúng</a:t>
            </a:r>
            <a:r>
              <a:rPr sz="2647" b="1" spc="-17" dirty="0">
                <a:latin typeface="Arial"/>
                <a:cs typeface="Arial"/>
              </a:rPr>
              <a:t> </a:t>
            </a:r>
            <a:r>
              <a:rPr sz="2647" b="1" spc="55" dirty="0">
                <a:latin typeface="Arial"/>
                <a:cs typeface="Arial"/>
              </a:rPr>
              <a:t>nhất/phù</a:t>
            </a:r>
            <a:r>
              <a:rPr sz="2647" b="1" dirty="0">
                <a:latin typeface="Arial"/>
                <a:cs typeface="Arial"/>
              </a:rPr>
              <a:t> </a:t>
            </a:r>
            <a:r>
              <a:rPr sz="2647" b="1" spc="-50" dirty="0">
                <a:latin typeface="Arial"/>
                <a:cs typeface="Arial"/>
              </a:rPr>
              <a:t>hợp</a:t>
            </a:r>
            <a:r>
              <a:rPr sz="2647" b="1" spc="11" dirty="0">
                <a:latin typeface="Arial"/>
                <a:cs typeface="Arial"/>
              </a:rPr>
              <a:t> </a:t>
            </a:r>
            <a:r>
              <a:rPr sz="2647" b="1" spc="77" dirty="0">
                <a:latin typeface="Arial"/>
                <a:cs typeface="Arial"/>
              </a:rPr>
              <a:t>nhất/tối</a:t>
            </a:r>
            <a:r>
              <a:rPr sz="2647" b="1" spc="28" dirty="0">
                <a:latin typeface="Arial"/>
                <a:cs typeface="Arial"/>
              </a:rPr>
              <a:t> </a:t>
            </a:r>
            <a:r>
              <a:rPr sz="2647" b="1" spc="-22" dirty="0">
                <a:latin typeface="Arial"/>
                <a:cs typeface="Arial"/>
              </a:rPr>
              <a:t>ưu</a:t>
            </a:r>
            <a:r>
              <a:rPr sz="2647" b="1" spc="-11" dirty="0">
                <a:latin typeface="Arial"/>
                <a:cs typeface="Arial"/>
              </a:rPr>
              <a:t> nhất</a:t>
            </a:r>
            <a:r>
              <a:rPr sz="2647" spc="-11" dirty="0">
                <a:latin typeface="Arial"/>
                <a:cs typeface="Arial"/>
              </a:rPr>
              <a:t>.</a:t>
            </a:r>
            <a:endParaRPr sz="2647" dirty="0">
              <a:latin typeface="Arial"/>
              <a:cs typeface="Arial"/>
            </a:endParaRPr>
          </a:p>
          <a:p>
            <a:pPr marL="954455" lvl="2" indent="-436262" algn="just">
              <a:spcBef>
                <a:spcPts val="1301"/>
              </a:spcBef>
              <a:buFont typeface="Wingdings"/>
              <a:buChar char=""/>
              <a:tabLst>
                <a:tab pos="954455" algn="l"/>
              </a:tabLst>
            </a:pPr>
            <a:r>
              <a:rPr sz="2647" spc="-176" dirty="0">
                <a:latin typeface="Arial"/>
                <a:cs typeface="Arial"/>
              </a:rPr>
              <a:t>Các</a:t>
            </a:r>
            <a:r>
              <a:rPr sz="2647" spc="-11" dirty="0">
                <a:latin typeface="Arial"/>
                <a:cs typeface="Arial"/>
              </a:rPr>
              <a:t> phương</a:t>
            </a:r>
            <a:r>
              <a:rPr sz="2647" spc="-165" dirty="0">
                <a:latin typeface="Arial"/>
                <a:cs typeface="Arial"/>
              </a:rPr>
              <a:t> </a:t>
            </a:r>
            <a:r>
              <a:rPr sz="2647" dirty="0">
                <a:latin typeface="Arial"/>
                <a:cs typeface="Arial"/>
              </a:rPr>
              <a:t>án</a:t>
            </a:r>
            <a:r>
              <a:rPr sz="2647" spc="-83" dirty="0">
                <a:latin typeface="Arial"/>
                <a:cs typeface="Arial"/>
              </a:rPr>
              <a:t> </a:t>
            </a:r>
            <a:r>
              <a:rPr sz="2647" dirty="0">
                <a:latin typeface="Arial"/>
                <a:cs typeface="Arial"/>
              </a:rPr>
              <a:t>còn</a:t>
            </a:r>
            <a:r>
              <a:rPr sz="2647" spc="-72" dirty="0">
                <a:latin typeface="Arial"/>
                <a:cs typeface="Arial"/>
              </a:rPr>
              <a:t> </a:t>
            </a:r>
            <a:r>
              <a:rPr sz="2647" dirty="0">
                <a:latin typeface="Arial"/>
                <a:cs typeface="Arial"/>
              </a:rPr>
              <a:t>lại</a:t>
            </a:r>
            <a:r>
              <a:rPr sz="2647" spc="-77" dirty="0">
                <a:latin typeface="Arial"/>
                <a:cs typeface="Arial"/>
              </a:rPr>
              <a:t> </a:t>
            </a:r>
            <a:r>
              <a:rPr sz="2647" dirty="0">
                <a:latin typeface="Arial"/>
                <a:cs typeface="Arial"/>
              </a:rPr>
              <a:t>là</a:t>
            </a:r>
            <a:r>
              <a:rPr sz="2647" spc="-72" dirty="0">
                <a:latin typeface="Arial"/>
                <a:cs typeface="Arial"/>
              </a:rPr>
              <a:t> </a:t>
            </a:r>
            <a:r>
              <a:rPr sz="2647" spc="-11" dirty="0">
                <a:latin typeface="Arial"/>
                <a:cs typeface="Arial"/>
              </a:rPr>
              <a:t>phương</a:t>
            </a:r>
            <a:r>
              <a:rPr sz="2647" spc="-77" dirty="0">
                <a:latin typeface="Arial"/>
                <a:cs typeface="Arial"/>
              </a:rPr>
              <a:t> </a:t>
            </a:r>
            <a:r>
              <a:rPr sz="2647" dirty="0">
                <a:latin typeface="Arial"/>
                <a:cs typeface="Arial"/>
              </a:rPr>
              <a:t>án</a:t>
            </a:r>
            <a:r>
              <a:rPr sz="2647" spc="-83" dirty="0">
                <a:latin typeface="Arial"/>
                <a:cs typeface="Arial"/>
              </a:rPr>
              <a:t> </a:t>
            </a:r>
            <a:r>
              <a:rPr sz="2647" spc="-11" dirty="0">
                <a:latin typeface="Arial"/>
                <a:cs typeface="Arial"/>
              </a:rPr>
              <a:t>nhiễu.</a:t>
            </a:r>
            <a:endParaRPr sz="2647" dirty="0">
              <a:latin typeface="Arial"/>
              <a:cs typeface="Arial"/>
            </a:endParaRPr>
          </a:p>
          <a:p>
            <a:pPr marL="955155" marR="5602" lvl="2" indent="-436962" algn="just">
              <a:lnSpc>
                <a:spcPct val="120000"/>
              </a:lnSpc>
              <a:spcBef>
                <a:spcPts val="662"/>
              </a:spcBef>
              <a:buFont typeface="Wingdings"/>
              <a:buChar char=""/>
              <a:tabLst>
                <a:tab pos="955155" algn="l"/>
              </a:tabLst>
            </a:pPr>
            <a:r>
              <a:rPr sz="2647" dirty="0">
                <a:latin typeface="Arial"/>
                <a:cs typeface="Arial"/>
              </a:rPr>
              <a:t>Các</a:t>
            </a:r>
            <a:r>
              <a:rPr sz="2647" spc="568" dirty="0">
                <a:latin typeface="Arial"/>
                <a:cs typeface="Arial"/>
              </a:rPr>
              <a:t> </a:t>
            </a:r>
            <a:r>
              <a:rPr sz="2647" dirty="0">
                <a:latin typeface="Arial"/>
                <a:cs typeface="Arial"/>
              </a:rPr>
              <a:t>phương</a:t>
            </a:r>
            <a:r>
              <a:rPr sz="2647" spc="590" dirty="0">
                <a:latin typeface="Arial"/>
                <a:cs typeface="Arial"/>
              </a:rPr>
              <a:t> </a:t>
            </a:r>
            <a:r>
              <a:rPr sz="2647" dirty="0">
                <a:latin typeface="Arial"/>
                <a:cs typeface="Arial"/>
              </a:rPr>
              <a:t>án</a:t>
            </a:r>
            <a:r>
              <a:rPr sz="2647" spc="584" dirty="0">
                <a:latin typeface="Arial"/>
                <a:cs typeface="Arial"/>
              </a:rPr>
              <a:t> </a:t>
            </a:r>
            <a:r>
              <a:rPr sz="2647" dirty="0">
                <a:latin typeface="Arial"/>
                <a:cs typeface="Arial"/>
              </a:rPr>
              <a:t>nhiễu</a:t>
            </a:r>
            <a:r>
              <a:rPr sz="2647" spc="596" dirty="0">
                <a:latin typeface="Arial"/>
                <a:cs typeface="Arial"/>
              </a:rPr>
              <a:t> </a:t>
            </a:r>
            <a:r>
              <a:rPr sz="2647" dirty="0">
                <a:latin typeface="Arial"/>
                <a:cs typeface="Arial"/>
              </a:rPr>
              <a:t>cần</a:t>
            </a:r>
            <a:r>
              <a:rPr sz="2647" spc="579" dirty="0">
                <a:latin typeface="Arial"/>
                <a:cs typeface="Arial"/>
              </a:rPr>
              <a:t> </a:t>
            </a:r>
            <a:r>
              <a:rPr sz="2647" dirty="0">
                <a:latin typeface="Arial"/>
                <a:cs typeface="Arial"/>
              </a:rPr>
              <a:t>đảm</a:t>
            </a:r>
            <a:r>
              <a:rPr sz="2647" spc="573" dirty="0">
                <a:latin typeface="Arial"/>
                <a:cs typeface="Arial"/>
              </a:rPr>
              <a:t> </a:t>
            </a:r>
            <a:r>
              <a:rPr sz="2647" dirty="0">
                <a:latin typeface="Arial"/>
                <a:cs typeface="Arial"/>
              </a:rPr>
              <a:t>bảo</a:t>
            </a:r>
            <a:r>
              <a:rPr sz="2647" spc="579" dirty="0">
                <a:latin typeface="Arial"/>
                <a:cs typeface="Arial"/>
              </a:rPr>
              <a:t> </a:t>
            </a:r>
            <a:r>
              <a:rPr sz="2647" b="1" i="1" dirty="0">
                <a:latin typeface="Arial"/>
                <a:cs typeface="Arial"/>
              </a:rPr>
              <a:t>nguyên</a:t>
            </a:r>
            <a:r>
              <a:rPr sz="2647" b="1" i="1" spc="579" dirty="0">
                <a:latin typeface="Arial"/>
                <a:cs typeface="Arial"/>
              </a:rPr>
              <a:t> </a:t>
            </a:r>
            <a:r>
              <a:rPr sz="2647" b="1" i="1" dirty="0">
                <a:latin typeface="Arial"/>
                <a:cs typeface="Arial"/>
              </a:rPr>
              <a:t>tắc</a:t>
            </a:r>
            <a:r>
              <a:rPr sz="2647" b="1" i="1" spc="584" dirty="0">
                <a:latin typeface="Arial"/>
                <a:cs typeface="Arial"/>
              </a:rPr>
              <a:t> </a:t>
            </a:r>
            <a:r>
              <a:rPr sz="2647" b="1" i="1" spc="-28" dirty="0">
                <a:latin typeface="Arial"/>
                <a:cs typeface="Arial"/>
              </a:rPr>
              <a:t>tạo </a:t>
            </a:r>
            <a:r>
              <a:rPr sz="2647" b="1" i="1" dirty="0">
                <a:latin typeface="Arial"/>
                <a:cs typeface="Arial"/>
              </a:rPr>
              <a:t>nhiễu</a:t>
            </a:r>
            <a:r>
              <a:rPr sz="2647" dirty="0">
                <a:latin typeface="Arial"/>
                <a:cs typeface="Arial"/>
              </a:rPr>
              <a:t>,</a:t>
            </a:r>
            <a:r>
              <a:rPr sz="2647" spc="171" dirty="0">
                <a:latin typeface="Arial"/>
                <a:cs typeface="Arial"/>
              </a:rPr>
              <a:t> </a:t>
            </a:r>
            <a:r>
              <a:rPr sz="2647" dirty="0">
                <a:latin typeface="Arial"/>
                <a:cs typeface="Arial"/>
              </a:rPr>
              <a:t>ví</a:t>
            </a:r>
            <a:r>
              <a:rPr sz="2647" spc="182" dirty="0">
                <a:latin typeface="Arial"/>
                <a:cs typeface="Arial"/>
              </a:rPr>
              <a:t> </a:t>
            </a:r>
            <a:r>
              <a:rPr sz="2647" dirty="0">
                <a:latin typeface="Arial"/>
                <a:cs typeface="Arial"/>
              </a:rPr>
              <a:t>dụ:</a:t>
            </a:r>
            <a:r>
              <a:rPr sz="2647" spc="182" dirty="0">
                <a:latin typeface="Arial"/>
                <a:cs typeface="Arial"/>
              </a:rPr>
              <a:t> </a:t>
            </a:r>
            <a:r>
              <a:rPr sz="2647" dirty="0">
                <a:latin typeface="Arial"/>
                <a:cs typeface="Arial"/>
              </a:rPr>
              <a:t>nhiễu</a:t>
            </a:r>
            <a:r>
              <a:rPr sz="2647" spc="193" dirty="0">
                <a:latin typeface="Arial"/>
                <a:cs typeface="Arial"/>
              </a:rPr>
              <a:t> </a:t>
            </a:r>
            <a:r>
              <a:rPr sz="2647" dirty="0">
                <a:latin typeface="Arial"/>
                <a:cs typeface="Arial"/>
              </a:rPr>
              <a:t>nhằm</a:t>
            </a:r>
            <a:r>
              <a:rPr sz="2647" spc="176" dirty="0">
                <a:latin typeface="Arial"/>
                <a:cs typeface="Arial"/>
              </a:rPr>
              <a:t> </a:t>
            </a:r>
            <a:r>
              <a:rPr sz="2647" dirty="0">
                <a:latin typeface="Arial"/>
                <a:cs typeface="Arial"/>
              </a:rPr>
              <a:t>vào</a:t>
            </a:r>
            <a:r>
              <a:rPr sz="2647" spc="187" dirty="0">
                <a:latin typeface="Arial"/>
                <a:cs typeface="Arial"/>
              </a:rPr>
              <a:t> </a:t>
            </a:r>
            <a:r>
              <a:rPr sz="2647" dirty="0">
                <a:latin typeface="Arial"/>
                <a:cs typeface="Arial"/>
              </a:rPr>
              <a:t>các</a:t>
            </a:r>
            <a:r>
              <a:rPr sz="2647" spc="187" dirty="0">
                <a:latin typeface="Arial"/>
                <a:cs typeface="Arial"/>
              </a:rPr>
              <a:t> </a:t>
            </a:r>
            <a:r>
              <a:rPr sz="2647" spc="61" dirty="0">
                <a:latin typeface="Arial"/>
                <a:cs typeface="Arial"/>
              </a:rPr>
              <a:t>lỗi</a:t>
            </a:r>
            <a:r>
              <a:rPr sz="2647" spc="171" dirty="0">
                <a:latin typeface="Arial"/>
                <a:cs typeface="Arial"/>
              </a:rPr>
              <a:t> </a:t>
            </a:r>
            <a:r>
              <a:rPr sz="2647" dirty="0">
                <a:latin typeface="Arial"/>
                <a:cs typeface="Arial"/>
              </a:rPr>
              <a:t>HS</a:t>
            </a:r>
            <a:r>
              <a:rPr sz="2647" spc="187" dirty="0">
                <a:latin typeface="Arial"/>
                <a:cs typeface="Arial"/>
              </a:rPr>
              <a:t> </a:t>
            </a:r>
            <a:r>
              <a:rPr sz="2647" dirty="0">
                <a:latin typeface="Arial"/>
                <a:cs typeface="Arial"/>
              </a:rPr>
              <a:t>hay</a:t>
            </a:r>
            <a:r>
              <a:rPr sz="2647" spc="182" dirty="0">
                <a:latin typeface="Arial"/>
                <a:cs typeface="Arial"/>
              </a:rPr>
              <a:t> </a:t>
            </a:r>
            <a:r>
              <a:rPr sz="2647" dirty="0">
                <a:latin typeface="Arial"/>
                <a:cs typeface="Arial"/>
              </a:rPr>
              <a:t>mắc</a:t>
            </a:r>
            <a:r>
              <a:rPr sz="2647" spc="182" dirty="0">
                <a:latin typeface="Arial"/>
                <a:cs typeface="Arial"/>
              </a:rPr>
              <a:t> </a:t>
            </a:r>
            <a:r>
              <a:rPr sz="2647" spc="-11" dirty="0">
                <a:latin typeface="Arial"/>
                <a:cs typeface="Arial"/>
              </a:rPr>
              <a:t>phải; </a:t>
            </a:r>
            <a:r>
              <a:rPr sz="2647" dirty="0">
                <a:latin typeface="Arial"/>
                <a:cs typeface="Arial"/>
              </a:rPr>
              <a:t>những</a:t>
            </a:r>
            <a:r>
              <a:rPr sz="2647" spc="-88" dirty="0">
                <a:latin typeface="Arial"/>
                <a:cs typeface="Arial"/>
              </a:rPr>
              <a:t> </a:t>
            </a:r>
            <a:r>
              <a:rPr sz="2647" dirty="0">
                <a:latin typeface="Arial"/>
                <a:cs typeface="Arial"/>
              </a:rPr>
              <a:t>điều</a:t>
            </a:r>
            <a:r>
              <a:rPr sz="2647" spc="-50" dirty="0">
                <a:latin typeface="Arial"/>
                <a:cs typeface="Arial"/>
              </a:rPr>
              <a:t> </a:t>
            </a:r>
            <a:r>
              <a:rPr sz="2647" dirty="0">
                <a:latin typeface="Arial"/>
                <a:cs typeface="Arial"/>
              </a:rPr>
              <a:t>mà</a:t>
            </a:r>
            <a:r>
              <a:rPr sz="2647" spc="-55" dirty="0">
                <a:latin typeface="Arial"/>
                <a:cs typeface="Arial"/>
              </a:rPr>
              <a:t> </a:t>
            </a:r>
            <a:r>
              <a:rPr sz="2647" spc="-215" dirty="0">
                <a:latin typeface="Arial"/>
                <a:cs typeface="Arial"/>
              </a:rPr>
              <a:t>HS</a:t>
            </a:r>
            <a:r>
              <a:rPr sz="2647" spc="-11" dirty="0">
                <a:latin typeface="Arial"/>
                <a:cs typeface="Arial"/>
              </a:rPr>
              <a:t> </a:t>
            </a:r>
            <a:r>
              <a:rPr sz="2647" dirty="0">
                <a:latin typeface="Arial"/>
                <a:cs typeface="Arial"/>
              </a:rPr>
              <a:t>thường</a:t>
            </a:r>
            <a:r>
              <a:rPr sz="2647" spc="-39" dirty="0">
                <a:latin typeface="Arial"/>
                <a:cs typeface="Arial"/>
              </a:rPr>
              <a:t> </a:t>
            </a:r>
            <a:r>
              <a:rPr sz="2647" dirty="0">
                <a:latin typeface="Arial"/>
                <a:cs typeface="Arial"/>
              </a:rPr>
              <a:t>hiểu</a:t>
            </a:r>
            <a:r>
              <a:rPr sz="2647" spc="-39" dirty="0">
                <a:latin typeface="Arial"/>
                <a:cs typeface="Arial"/>
              </a:rPr>
              <a:t> </a:t>
            </a:r>
            <a:r>
              <a:rPr sz="2647" dirty="0">
                <a:latin typeface="Arial"/>
                <a:cs typeface="Arial"/>
              </a:rPr>
              <a:t>nhầm</a:t>
            </a:r>
            <a:r>
              <a:rPr sz="2647" spc="-44" dirty="0">
                <a:latin typeface="Arial"/>
                <a:cs typeface="Arial"/>
              </a:rPr>
              <a:t> </a:t>
            </a:r>
            <a:r>
              <a:rPr sz="2647" dirty="0">
                <a:latin typeface="Arial"/>
                <a:cs typeface="Arial"/>
              </a:rPr>
              <a:t>hoặc</a:t>
            </a:r>
            <a:r>
              <a:rPr sz="2647" spc="-39" dirty="0">
                <a:latin typeface="Arial"/>
                <a:cs typeface="Arial"/>
              </a:rPr>
              <a:t> </a:t>
            </a:r>
            <a:r>
              <a:rPr sz="2647" spc="55" dirty="0">
                <a:latin typeface="Arial"/>
                <a:cs typeface="Arial"/>
              </a:rPr>
              <a:t>ngộ</a:t>
            </a:r>
            <a:r>
              <a:rPr sz="2647" spc="-44" dirty="0">
                <a:latin typeface="Arial"/>
                <a:cs typeface="Arial"/>
              </a:rPr>
              <a:t> </a:t>
            </a:r>
            <a:r>
              <a:rPr sz="2647" spc="-11" dirty="0">
                <a:latin typeface="Arial"/>
                <a:cs typeface="Arial"/>
              </a:rPr>
              <a:t>nhận.</a:t>
            </a:r>
            <a:endParaRPr sz="2647" dirty="0">
              <a:latin typeface="Arial"/>
              <a:cs typeface="Arial"/>
            </a:endParaRPr>
          </a:p>
        </p:txBody>
      </p:sp>
    </p:spTree>
    <p:extLst>
      <p:ext uri="{BB962C8B-B14F-4D97-AF65-F5344CB8AC3E}">
        <p14:creationId xmlns:p14="http://schemas.microsoft.com/office/powerpoint/2010/main" val="14242909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621436"/>
            <a:ext cx="10388600" cy="557239"/>
          </a:xfrm>
          <a:prstGeom prst="rect">
            <a:avLst/>
          </a:prstGeom>
        </p:spPr>
        <p:txBody>
          <a:bodyPr vert="horz" wrap="square" lIns="0" tIns="14005" rIns="0" bIns="0" rtlCol="0">
            <a:spAutoFit/>
          </a:bodyPr>
          <a:lstStyle/>
          <a:p>
            <a:pPr marL="2082574">
              <a:spcBef>
                <a:spcPts val="110"/>
              </a:spcBef>
            </a:pPr>
            <a:r>
              <a:rPr lang="en-US" sz="3529" spc="-143" dirty="0"/>
              <a:t>LƯU Ý </a:t>
            </a:r>
            <a:r>
              <a:rPr sz="3529" spc="-143" dirty="0"/>
              <a:t>CÁCH</a:t>
            </a:r>
            <a:r>
              <a:rPr sz="3529" spc="-66" dirty="0"/>
              <a:t> </a:t>
            </a:r>
            <a:r>
              <a:rPr sz="3529" spc="-83" dirty="0"/>
              <a:t>VIẾT</a:t>
            </a:r>
            <a:r>
              <a:rPr sz="3529" spc="-55" dirty="0"/>
              <a:t> </a:t>
            </a:r>
            <a:r>
              <a:rPr sz="3529" dirty="0"/>
              <a:t>PHẦN</a:t>
            </a:r>
            <a:r>
              <a:rPr sz="3529" spc="-61" dirty="0"/>
              <a:t> </a:t>
            </a:r>
            <a:r>
              <a:rPr sz="3529" spc="39" dirty="0"/>
              <a:t>DẪN</a:t>
            </a:r>
            <a:endParaRPr sz="3529" dirty="0"/>
          </a:p>
        </p:txBody>
      </p:sp>
      <p:sp>
        <p:nvSpPr>
          <p:cNvPr id="4" name="object 4"/>
          <p:cNvSpPr txBox="1">
            <a:spLocks noGrp="1"/>
          </p:cNvSpPr>
          <p:nvPr>
            <p:ph type="sldNum" sz="quarter" idx="12"/>
          </p:nvPr>
        </p:nvSpPr>
        <p:spPr>
          <a:xfrm>
            <a:off x="11137545" y="6950230"/>
            <a:ext cx="375788" cy="339409"/>
          </a:xfrm>
          <a:prstGeom prst="rect">
            <a:avLst/>
          </a:prstGeom>
        </p:spPr>
        <p:txBody>
          <a:bodyPr vert="horz" wrap="square" lIns="0" tIns="33613" rIns="0" bIns="0" rtlCol="0">
            <a:spAutoFit/>
          </a:bodyPr>
          <a:lstStyle/>
          <a:p>
            <a:pPr marL="42016">
              <a:spcBef>
                <a:spcPts val="265"/>
              </a:spcBef>
            </a:pPr>
            <a:fld id="{81D60167-4931-47E6-BA6A-407CBD079E47}" type="slidenum">
              <a:rPr sz="1985" spc="-28" dirty="0"/>
              <a:pPr marL="42016">
                <a:spcBef>
                  <a:spcPts val="265"/>
                </a:spcBef>
              </a:pPr>
              <a:t>17</a:t>
            </a:fld>
            <a:endParaRPr sz="1985"/>
          </a:p>
        </p:txBody>
      </p:sp>
      <p:sp>
        <p:nvSpPr>
          <p:cNvPr id="5" name="object 5"/>
          <p:cNvSpPr txBox="1"/>
          <p:nvPr/>
        </p:nvSpPr>
        <p:spPr>
          <a:xfrm>
            <a:off x="85155" y="7322863"/>
            <a:ext cx="1053897" cy="178897"/>
          </a:xfrm>
          <a:prstGeom prst="rect">
            <a:avLst/>
          </a:prstGeom>
        </p:spPr>
        <p:txBody>
          <a:bodyPr vert="horz" wrap="square" lIns="0" tIns="700" rIns="0" bIns="0" rtlCol="0">
            <a:spAutoFit/>
          </a:bodyPr>
          <a:lstStyle/>
          <a:p>
            <a:pPr marL="14006">
              <a:spcBef>
                <a:spcPts val="6"/>
              </a:spcBef>
            </a:pPr>
            <a:r>
              <a:rPr sz="1158" spc="-11" dirty="0">
                <a:solidFill>
                  <a:srgbClr val="FFFFFF"/>
                </a:solidFill>
                <a:latin typeface="Arial"/>
                <a:cs typeface="Arial"/>
              </a:rPr>
              <a:t>NCT.FIT.HNUE</a:t>
            </a:r>
            <a:endParaRPr sz="1158">
              <a:latin typeface="Arial"/>
              <a:cs typeface="Arial"/>
            </a:endParaRPr>
          </a:p>
        </p:txBody>
      </p:sp>
      <p:sp>
        <p:nvSpPr>
          <p:cNvPr id="3" name="object 3"/>
          <p:cNvSpPr txBox="1"/>
          <p:nvPr/>
        </p:nvSpPr>
        <p:spPr>
          <a:xfrm>
            <a:off x="317500" y="1190625"/>
            <a:ext cx="9601200" cy="5166291"/>
          </a:xfrm>
          <a:prstGeom prst="rect">
            <a:avLst/>
          </a:prstGeom>
        </p:spPr>
        <p:txBody>
          <a:bodyPr vert="horz" wrap="square" lIns="0" tIns="178567" rIns="0" bIns="0" rtlCol="0">
            <a:spAutoFit/>
          </a:bodyPr>
          <a:lstStyle/>
          <a:p>
            <a:pPr marL="14006" lvl="1" algn="just">
              <a:lnSpc>
                <a:spcPct val="120000"/>
              </a:lnSpc>
              <a:spcBef>
                <a:spcPts val="1301"/>
              </a:spcBef>
              <a:tabLst>
                <a:tab pos="516092" algn="l"/>
              </a:tabLst>
            </a:pPr>
            <a:r>
              <a:rPr lang="en-US" sz="3000" b="1" i="1" dirty="0">
                <a:solidFill>
                  <a:srgbClr val="FF0000"/>
                </a:solidFill>
                <a:latin typeface="Times New Roman" panose="02020603050405020304" pitchFamily="18" charset="0"/>
                <a:cs typeface="Times New Roman" panose="02020603050405020304" pitchFamily="18" charset="0"/>
              </a:rPr>
              <a:t>*</a:t>
            </a:r>
            <a:r>
              <a:rPr sz="3000" b="1" i="1" dirty="0">
                <a:solidFill>
                  <a:srgbClr val="FF0000"/>
                </a:solidFill>
                <a:latin typeface="Times New Roman" panose="02020603050405020304" pitchFamily="18" charset="0"/>
                <a:cs typeface="Times New Roman" panose="02020603050405020304" pitchFamily="18" charset="0"/>
              </a:rPr>
              <a:t>Phần</a:t>
            </a:r>
            <a:r>
              <a:rPr sz="3000" b="1" i="1" spc="-28" dirty="0">
                <a:solidFill>
                  <a:srgbClr val="FF0000"/>
                </a:solidFill>
                <a:latin typeface="Times New Roman" panose="02020603050405020304" pitchFamily="18" charset="0"/>
                <a:cs typeface="Times New Roman" panose="02020603050405020304" pitchFamily="18" charset="0"/>
              </a:rPr>
              <a:t> </a:t>
            </a:r>
            <a:r>
              <a:rPr sz="3000" b="1" i="1" dirty="0">
                <a:solidFill>
                  <a:srgbClr val="FF0000"/>
                </a:solidFill>
                <a:latin typeface="Times New Roman" panose="02020603050405020304" pitchFamily="18" charset="0"/>
                <a:cs typeface="Times New Roman" panose="02020603050405020304" pitchFamily="18" charset="0"/>
              </a:rPr>
              <a:t>dẫn</a:t>
            </a:r>
            <a:r>
              <a:rPr sz="3000" b="1" i="1" spc="-28" dirty="0">
                <a:solidFill>
                  <a:srgbClr val="FF0000"/>
                </a:solidFill>
                <a:latin typeface="Times New Roman" panose="02020603050405020304" pitchFamily="18" charset="0"/>
                <a:cs typeface="Times New Roman" panose="02020603050405020304" pitchFamily="18" charset="0"/>
              </a:rPr>
              <a:t> </a:t>
            </a:r>
            <a:r>
              <a:rPr sz="3000" b="1" i="1" spc="-187" dirty="0">
                <a:solidFill>
                  <a:srgbClr val="FF0000"/>
                </a:solidFill>
                <a:latin typeface="Times New Roman" panose="02020603050405020304" pitchFamily="18" charset="0"/>
                <a:cs typeface="Times New Roman" panose="02020603050405020304" pitchFamily="18" charset="0"/>
              </a:rPr>
              <a:t>ở</a:t>
            </a:r>
            <a:r>
              <a:rPr sz="3000" b="1" i="1" spc="-11" dirty="0">
                <a:solidFill>
                  <a:srgbClr val="FF0000"/>
                </a:solidFill>
                <a:latin typeface="Times New Roman" panose="02020603050405020304" pitchFamily="18" charset="0"/>
                <a:cs typeface="Times New Roman" panose="02020603050405020304" pitchFamily="18" charset="0"/>
              </a:rPr>
              <a:t> </a:t>
            </a:r>
            <a:r>
              <a:rPr sz="3000" b="1" i="1" dirty="0">
                <a:solidFill>
                  <a:srgbClr val="FF0000"/>
                </a:solidFill>
                <a:latin typeface="Times New Roman" panose="02020603050405020304" pitchFamily="18" charset="0"/>
                <a:cs typeface="Times New Roman" panose="02020603050405020304" pitchFamily="18" charset="0"/>
              </a:rPr>
              <a:t>dạng</a:t>
            </a:r>
            <a:r>
              <a:rPr sz="3000" b="1" i="1" spc="-33" dirty="0">
                <a:solidFill>
                  <a:srgbClr val="FF0000"/>
                </a:solidFill>
                <a:latin typeface="Times New Roman" panose="02020603050405020304" pitchFamily="18" charset="0"/>
                <a:cs typeface="Times New Roman" panose="02020603050405020304" pitchFamily="18" charset="0"/>
              </a:rPr>
              <a:t> </a:t>
            </a:r>
            <a:r>
              <a:rPr sz="3000" b="1" i="1" dirty="0">
                <a:solidFill>
                  <a:srgbClr val="FF0000"/>
                </a:solidFill>
                <a:latin typeface="Times New Roman" panose="02020603050405020304" pitchFamily="18" charset="0"/>
                <a:cs typeface="Times New Roman" panose="02020603050405020304" pitchFamily="18" charset="0"/>
              </a:rPr>
              <a:t>phủ</a:t>
            </a:r>
            <a:r>
              <a:rPr sz="3000" b="1" i="1" spc="-17" dirty="0">
                <a:solidFill>
                  <a:srgbClr val="FF0000"/>
                </a:solidFill>
                <a:latin typeface="Times New Roman" panose="02020603050405020304" pitchFamily="18" charset="0"/>
                <a:cs typeface="Times New Roman" panose="02020603050405020304" pitchFamily="18" charset="0"/>
              </a:rPr>
              <a:t> </a:t>
            </a:r>
            <a:r>
              <a:rPr sz="3000" b="1" i="1" dirty="0">
                <a:solidFill>
                  <a:srgbClr val="FF0000"/>
                </a:solidFill>
                <a:latin typeface="Times New Roman" panose="02020603050405020304" pitchFamily="18" charset="0"/>
                <a:cs typeface="Times New Roman" panose="02020603050405020304" pitchFamily="18" charset="0"/>
              </a:rPr>
              <a:t>định</a:t>
            </a:r>
            <a:r>
              <a:rPr sz="3000" dirty="0">
                <a:latin typeface="Times New Roman" panose="02020603050405020304" pitchFamily="18" charset="0"/>
                <a:cs typeface="Times New Roman" panose="02020603050405020304" pitchFamily="18" charset="0"/>
              </a:rPr>
              <a:t>:</a:t>
            </a:r>
            <a:r>
              <a:rPr sz="3000" spc="-17" dirty="0">
                <a:latin typeface="Times New Roman" panose="02020603050405020304" pitchFamily="18" charset="0"/>
                <a:cs typeface="Times New Roman" panose="02020603050405020304" pitchFamily="18" charset="0"/>
              </a:rPr>
              <a:t> </a:t>
            </a:r>
            <a:r>
              <a:rPr sz="3000" dirty="0">
                <a:latin typeface="Times New Roman" panose="02020603050405020304" pitchFamily="18" charset="0"/>
                <a:cs typeface="Times New Roman" panose="02020603050405020304" pitchFamily="18" charset="0"/>
              </a:rPr>
              <a:t>viết</a:t>
            </a:r>
            <a:r>
              <a:rPr sz="3000" spc="-17" dirty="0">
                <a:latin typeface="Times New Roman" panose="02020603050405020304" pitchFamily="18" charset="0"/>
                <a:cs typeface="Times New Roman" panose="02020603050405020304" pitchFamily="18" charset="0"/>
              </a:rPr>
              <a:t> </a:t>
            </a:r>
            <a:r>
              <a:rPr sz="3000" dirty="0">
                <a:latin typeface="Times New Roman" panose="02020603050405020304" pitchFamily="18" charset="0"/>
                <a:cs typeface="Times New Roman" panose="02020603050405020304" pitchFamily="18" charset="0"/>
              </a:rPr>
              <a:t>hoa/viết</a:t>
            </a:r>
            <a:r>
              <a:rPr sz="3000" spc="-6" dirty="0">
                <a:latin typeface="Times New Roman" panose="02020603050405020304" pitchFamily="18" charset="0"/>
                <a:cs typeface="Times New Roman" panose="02020603050405020304" pitchFamily="18" charset="0"/>
              </a:rPr>
              <a:t> </a:t>
            </a:r>
            <a:r>
              <a:rPr sz="3000" dirty="0">
                <a:latin typeface="Times New Roman" panose="02020603050405020304" pitchFamily="18" charset="0"/>
                <a:cs typeface="Times New Roman" panose="02020603050405020304" pitchFamily="18" charset="0"/>
              </a:rPr>
              <a:t>đậm</a:t>
            </a:r>
            <a:r>
              <a:rPr sz="3000" spc="-17" dirty="0">
                <a:latin typeface="Times New Roman" panose="02020603050405020304" pitchFamily="18" charset="0"/>
                <a:cs typeface="Times New Roman" panose="02020603050405020304" pitchFamily="18" charset="0"/>
              </a:rPr>
              <a:t> </a:t>
            </a:r>
            <a:r>
              <a:rPr sz="3000" dirty="0">
                <a:latin typeface="Times New Roman" panose="02020603050405020304" pitchFamily="18" charset="0"/>
                <a:cs typeface="Times New Roman" panose="02020603050405020304" pitchFamily="18" charset="0"/>
              </a:rPr>
              <a:t>từ</a:t>
            </a:r>
            <a:r>
              <a:rPr sz="3000" spc="-22" dirty="0">
                <a:latin typeface="Times New Roman" panose="02020603050405020304" pitchFamily="18" charset="0"/>
                <a:cs typeface="Times New Roman" panose="02020603050405020304" pitchFamily="18" charset="0"/>
              </a:rPr>
              <a:t> </a:t>
            </a:r>
            <a:r>
              <a:rPr sz="3000" dirty="0">
                <a:latin typeface="Times New Roman" panose="02020603050405020304" pitchFamily="18" charset="0"/>
                <a:cs typeface="Times New Roman" panose="02020603050405020304" pitchFamily="18" charset="0"/>
              </a:rPr>
              <a:t>phủ</a:t>
            </a:r>
            <a:r>
              <a:rPr sz="3000" spc="-11" dirty="0">
                <a:latin typeface="Times New Roman" panose="02020603050405020304" pitchFamily="18" charset="0"/>
                <a:cs typeface="Times New Roman" panose="02020603050405020304" pitchFamily="18" charset="0"/>
              </a:rPr>
              <a:t> định.</a:t>
            </a:r>
            <a:endParaRPr sz="3000" dirty="0">
              <a:latin typeface="Times New Roman" panose="02020603050405020304" pitchFamily="18" charset="0"/>
              <a:cs typeface="Times New Roman" panose="02020603050405020304" pitchFamily="18" charset="0"/>
            </a:endParaRPr>
          </a:p>
          <a:p>
            <a:pPr algn="just">
              <a:lnSpc>
                <a:spcPct val="120000"/>
              </a:lnSpc>
            </a:pPr>
            <a:r>
              <a:rPr sz="3000" b="1" dirty="0">
                <a:solidFill>
                  <a:srgbClr val="0000CC"/>
                </a:solidFill>
                <a:latin typeface="Times New Roman" panose="02020603050405020304" pitchFamily="18" charset="0"/>
                <a:cs typeface="Times New Roman" panose="02020603050405020304" pitchFamily="18" charset="0"/>
              </a:rPr>
              <a:t>Ví</a:t>
            </a:r>
            <a:r>
              <a:rPr sz="3000" b="1" spc="-39" dirty="0">
                <a:solidFill>
                  <a:srgbClr val="0000CC"/>
                </a:solidFill>
                <a:latin typeface="Times New Roman" panose="02020603050405020304" pitchFamily="18" charset="0"/>
                <a:cs typeface="Times New Roman" panose="02020603050405020304" pitchFamily="18" charset="0"/>
              </a:rPr>
              <a:t> </a:t>
            </a:r>
            <a:r>
              <a:rPr sz="3000" b="1" dirty="0">
                <a:solidFill>
                  <a:srgbClr val="0000CC"/>
                </a:solidFill>
                <a:latin typeface="Times New Roman" panose="02020603050405020304" pitchFamily="18" charset="0"/>
                <a:cs typeface="Times New Roman" panose="02020603050405020304" pitchFamily="18" charset="0"/>
              </a:rPr>
              <a:t>dụ:</a:t>
            </a:r>
            <a:r>
              <a:rPr sz="3000" b="1" spc="-44" dirty="0">
                <a:solidFill>
                  <a:srgbClr val="0000CC"/>
                </a:solidFill>
                <a:latin typeface="Times New Roman" panose="02020603050405020304" pitchFamily="18" charset="0"/>
                <a:cs typeface="Times New Roman" panose="02020603050405020304" pitchFamily="18" charset="0"/>
              </a:rPr>
              <a:t> </a:t>
            </a:r>
            <a:r>
              <a:rPr lang="en-US" sz="3000" dirty="0">
                <a:solidFill>
                  <a:srgbClr val="160EBE"/>
                </a:solidFill>
                <a:latin typeface="Times New Roman" panose="02020603050405020304" pitchFamily="18" charset="0"/>
                <a:cs typeface="Times New Roman" panose="02020603050405020304" pitchFamily="18" charset="0"/>
              </a:rPr>
              <a:t>Hành động nào sau đây </a:t>
            </a:r>
            <a:r>
              <a:rPr lang="en-US" sz="3000" b="1" dirty="0">
                <a:solidFill>
                  <a:srgbClr val="160EBE"/>
                </a:solidFill>
                <a:latin typeface="Times New Roman" panose="02020603050405020304" pitchFamily="18" charset="0"/>
                <a:cs typeface="Times New Roman" panose="02020603050405020304" pitchFamily="18" charset="0"/>
              </a:rPr>
              <a:t>không</a:t>
            </a:r>
            <a:r>
              <a:rPr lang="en-US" sz="3000" dirty="0">
                <a:solidFill>
                  <a:srgbClr val="160EBE"/>
                </a:solidFill>
                <a:latin typeface="Times New Roman" panose="02020603050405020304" pitchFamily="18" charset="0"/>
                <a:cs typeface="Times New Roman" panose="02020603050405020304" pitchFamily="18" charset="0"/>
              </a:rPr>
              <a:t> vi phạm đạo đức, pháp luật và văn hoá?</a:t>
            </a:r>
          </a:p>
          <a:p>
            <a:pPr algn="just">
              <a:lnSpc>
                <a:spcPct val="120000"/>
              </a:lnSpc>
            </a:pPr>
            <a:r>
              <a:rPr lang="en-US" sz="3000" dirty="0">
                <a:latin typeface="Times New Roman" panose="02020603050405020304" pitchFamily="18" charset="0"/>
                <a:cs typeface="Times New Roman" panose="02020603050405020304" pitchFamily="18" charset="0"/>
              </a:rPr>
              <a:t>A. Bạn Hoài đăng một </a:t>
            </a:r>
            <a:r>
              <a:rPr lang="en-US" sz="3000" dirty="0" err="1">
                <a:latin typeface="Times New Roman" panose="02020603050405020304" pitchFamily="18" charset="0"/>
                <a:cs typeface="Times New Roman" panose="02020603050405020304" pitchFamily="18" charset="0"/>
              </a:rPr>
              <a:t>mẩu</a:t>
            </a:r>
            <a:r>
              <a:rPr lang="en-US" sz="3000" dirty="0">
                <a:latin typeface="Times New Roman" panose="02020603050405020304" pitchFamily="18" charset="0"/>
                <a:cs typeface="Times New Roman" panose="02020603050405020304" pitchFamily="18" charset="0"/>
              </a:rPr>
              <a:t> thơ của nhà thơ nổi tiếng và ghi tác giả là mình.</a:t>
            </a:r>
          </a:p>
          <a:p>
            <a:pPr algn="just">
              <a:lnSpc>
                <a:spcPct val="120000"/>
              </a:lnSpc>
            </a:pPr>
            <a:r>
              <a:rPr lang="en-US" sz="3000" dirty="0">
                <a:latin typeface="Times New Roman" panose="02020603050405020304" pitchFamily="18" charset="0"/>
                <a:cs typeface="Times New Roman" panose="02020603050405020304" pitchFamily="18" charset="0"/>
              </a:rPr>
              <a:t>B. Bình luận với các từ ngữ phản cảm trên Facebook.</a:t>
            </a:r>
          </a:p>
          <a:p>
            <a:pPr algn="just">
              <a:lnSpc>
                <a:spcPct val="120000"/>
              </a:lnSpc>
            </a:pPr>
            <a:r>
              <a:rPr lang="en-US" sz="3000" dirty="0">
                <a:latin typeface="Times New Roman" panose="02020603050405020304" pitchFamily="18" charset="0"/>
                <a:cs typeface="Times New Roman" panose="02020603050405020304" pitchFamily="18" charset="0"/>
              </a:rPr>
              <a:t>C. Tải về một hình ảnh từ Internet để minh hoạ cho bài tập môn Khoa học tự nhiên</a:t>
            </a:r>
            <a:r>
              <a:rPr lang="vi-VN" sz="3000" dirty="0">
                <a:latin typeface="Times New Roman" panose="02020603050405020304" pitchFamily="18" charset="0"/>
                <a:cs typeface="Times New Roman" panose="02020603050405020304" pitchFamily="18" charset="0"/>
              </a:rPr>
              <a:t> và ghi rõ nguồn ảnh</a:t>
            </a:r>
            <a:r>
              <a:rPr lang="en-US" sz="3000" dirty="0">
                <a:latin typeface="Times New Roman" panose="02020603050405020304" pitchFamily="18" charset="0"/>
                <a:cs typeface="Times New Roman" panose="02020603050405020304" pitchFamily="18" charset="0"/>
              </a:rPr>
              <a:t>.</a:t>
            </a:r>
          </a:p>
          <a:p>
            <a:pPr algn="just">
              <a:lnSpc>
                <a:spcPct val="120000"/>
              </a:lnSpc>
            </a:pPr>
            <a:r>
              <a:rPr lang="en-US" sz="3000" dirty="0">
                <a:latin typeface="Times New Roman" panose="02020603050405020304" pitchFamily="18" charset="0"/>
                <a:cs typeface="Times New Roman" panose="02020603050405020304" pitchFamily="18" charset="0"/>
              </a:rPr>
              <a:t>D. Chép một </a:t>
            </a:r>
            <a:r>
              <a:rPr lang="vi-VN" sz="3000" dirty="0">
                <a:latin typeface="Times New Roman" panose="02020603050405020304" pitchFamily="18" charset="0"/>
                <a:cs typeface="Times New Roman" panose="02020603050405020304" pitchFamily="18" charset="0"/>
              </a:rPr>
              <a:t>bài</a:t>
            </a:r>
            <a:r>
              <a:rPr lang="en-US" sz="3000" dirty="0">
                <a:latin typeface="Times New Roman" panose="02020603050405020304" pitchFamily="18" charset="0"/>
                <a:cs typeface="Times New Roman" panose="02020603050405020304" pitchFamily="18" charset="0"/>
              </a:rPr>
              <a:t> văn trên Internet vào bài tập làm văn.</a:t>
            </a:r>
          </a:p>
        </p:txBody>
      </p:sp>
    </p:spTree>
    <p:extLst>
      <p:ext uri="{BB962C8B-B14F-4D97-AF65-F5344CB8AC3E}">
        <p14:creationId xmlns:p14="http://schemas.microsoft.com/office/powerpoint/2010/main" val="31130629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504825"/>
            <a:ext cx="11791744" cy="557239"/>
          </a:xfrm>
          <a:prstGeom prst="rect">
            <a:avLst/>
          </a:prstGeom>
        </p:spPr>
        <p:txBody>
          <a:bodyPr vert="horz" wrap="square" lIns="0" tIns="14005" rIns="0" bIns="0" rtlCol="0">
            <a:spAutoFit/>
          </a:bodyPr>
          <a:lstStyle/>
          <a:p>
            <a:pPr marL="2082574">
              <a:spcBef>
                <a:spcPts val="110"/>
              </a:spcBef>
            </a:pPr>
            <a:r>
              <a:rPr lang="en-US" sz="3529" spc="-143" dirty="0"/>
              <a:t>LƯU Ý  </a:t>
            </a:r>
            <a:r>
              <a:rPr sz="3529" spc="-143" dirty="0"/>
              <a:t>CÁCH</a:t>
            </a:r>
            <a:r>
              <a:rPr sz="3529" spc="-66" dirty="0"/>
              <a:t> </a:t>
            </a:r>
            <a:r>
              <a:rPr sz="3529" spc="-83" dirty="0"/>
              <a:t>VIẾT</a:t>
            </a:r>
            <a:r>
              <a:rPr sz="3529" spc="-55" dirty="0"/>
              <a:t> </a:t>
            </a:r>
            <a:r>
              <a:rPr sz="3529" dirty="0"/>
              <a:t>PHẦN</a:t>
            </a:r>
            <a:r>
              <a:rPr sz="3529" spc="-61" dirty="0"/>
              <a:t> </a:t>
            </a:r>
            <a:r>
              <a:rPr sz="3529" spc="39" dirty="0"/>
              <a:t>DẪN</a:t>
            </a:r>
            <a:endParaRPr sz="3529" dirty="0"/>
          </a:p>
        </p:txBody>
      </p:sp>
      <p:sp>
        <p:nvSpPr>
          <p:cNvPr id="4" name="object 4"/>
          <p:cNvSpPr txBox="1">
            <a:spLocks noGrp="1"/>
          </p:cNvSpPr>
          <p:nvPr>
            <p:ph type="sldNum" sz="quarter" idx="12"/>
          </p:nvPr>
        </p:nvSpPr>
        <p:spPr>
          <a:xfrm>
            <a:off x="11137545" y="6485884"/>
            <a:ext cx="375788" cy="339409"/>
          </a:xfrm>
          <a:prstGeom prst="rect">
            <a:avLst/>
          </a:prstGeom>
        </p:spPr>
        <p:txBody>
          <a:bodyPr vert="horz" wrap="square" lIns="0" tIns="33613" rIns="0" bIns="0" rtlCol="0">
            <a:spAutoFit/>
          </a:bodyPr>
          <a:lstStyle/>
          <a:p>
            <a:pPr marL="42016">
              <a:spcBef>
                <a:spcPts val="265"/>
              </a:spcBef>
            </a:pPr>
            <a:fld id="{81D60167-4931-47E6-BA6A-407CBD079E47}" type="slidenum">
              <a:rPr sz="1985" spc="-28" dirty="0"/>
              <a:pPr marL="42016">
                <a:spcBef>
                  <a:spcPts val="265"/>
                </a:spcBef>
              </a:pPr>
              <a:t>18</a:t>
            </a:fld>
            <a:endParaRPr sz="1985"/>
          </a:p>
        </p:txBody>
      </p:sp>
      <p:sp>
        <p:nvSpPr>
          <p:cNvPr id="5" name="object 5"/>
          <p:cNvSpPr txBox="1"/>
          <p:nvPr/>
        </p:nvSpPr>
        <p:spPr>
          <a:xfrm>
            <a:off x="85155" y="6858517"/>
            <a:ext cx="1053897" cy="178897"/>
          </a:xfrm>
          <a:prstGeom prst="rect">
            <a:avLst/>
          </a:prstGeom>
        </p:spPr>
        <p:txBody>
          <a:bodyPr vert="horz" wrap="square" lIns="0" tIns="700" rIns="0" bIns="0" rtlCol="0">
            <a:spAutoFit/>
          </a:bodyPr>
          <a:lstStyle/>
          <a:p>
            <a:pPr marL="14006">
              <a:spcBef>
                <a:spcPts val="6"/>
              </a:spcBef>
            </a:pPr>
            <a:r>
              <a:rPr sz="1158" spc="-11" dirty="0">
                <a:solidFill>
                  <a:srgbClr val="FFFFFF"/>
                </a:solidFill>
                <a:latin typeface="Arial"/>
                <a:cs typeface="Arial"/>
              </a:rPr>
              <a:t>NCT.FIT.HNUE</a:t>
            </a:r>
            <a:endParaRPr sz="1158">
              <a:latin typeface="Arial"/>
              <a:cs typeface="Arial"/>
            </a:endParaRPr>
          </a:p>
        </p:txBody>
      </p:sp>
      <p:sp>
        <p:nvSpPr>
          <p:cNvPr id="3" name="object 3"/>
          <p:cNvSpPr txBox="1"/>
          <p:nvPr/>
        </p:nvSpPr>
        <p:spPr>
          <a:xfrm>
            <a:off x="241300" y="1246010"/>
            <a:ext cx="9677400" cy="5202415"/>
          </a:xfrm>
          <a:prstGeom prst="rect">
            <a:avLst/>
          </a:prstGeom>
        </p:spPr>
        <p:txBody>
          <a:bodyPr vert="horz" wrap="square" lIns="0" tIns="112742" rIns="0" bIns="0" rtlCol="0">
            <a:spAutoFit/>
          </a:bodyPr>
          <a:lstStyle/>
          <a:p>
            <a:pPr marL="14005" algn="just">
              <a:lnSpc>
                <a:spcPct val="120000"/>
              </a:lnSpc>
              <a:spcBef>
                <a:spcPts val="777"/>
              </a:spcBef>
              <a:tabLst>
                <a:tab pos="517492" algn="l"/>
              </a:tabLst>
            </a:pPr>
            <a:r>
              <a:rPr lang="en-US" sz="3000" b="1" i="1" spc="-50" dirty="0">
                <a:solidFill>
                  <a:srgbClr val="FF0000"/>
                </a:solidFill>
                <a:latin typeface="Times New Roman" panose="02020603050405020304" pitchFamily="18" charset="0"/>
                <a:cs typeface="Times New Roman" panose="02020603050405020304" pitchFamily="18" charset="0"/>
              </a:rPr>
              <a:t>* </a:t>
            </a:r>
            <a:r>
              <a:rPr sz="3000" b="1" i="1" spc="-50" dirty="0">
                <a:solidFill>
                  <a:srgbClr val="FF0000"/>
                </a:solidFill>
                <a:latin typeface="Times New Roman" panose="02020603050405020304" pitchFamily="18" charset="0"/>
                <a:cs typeface="Times New Roman" panose="02020603050405020304" pitchFamily="18" charset="0"/>
              </a:rPr>
              <a:t>Tránh</a:t>
            </a:r>
            <a:r>
              <a:rPr sz="3000" b="1" i="1" spc="-72" dirty="0">
                <a:solidFill>
                  <a:srgbClr val="FF0000"/>
                </a:solidFill>
                <a:latin typeface="Times New Roman" panose="02020603050405020304" pitchFamily="18" charset="0"/>
                <a:cs typeface="Times New Roman" panose="02020603050405020304" pitchFamily="18" charset="0"/>
              </a:rPr>
              <a:t> </a:t>
            </a:r>
            <a:r>
              <a:rPr sz="3000" b="1" i="1" dirty="0">
                <a:solidFill>
                  <a:srgbClr val="FF0000"/>
                </a:solidFill>
                <a:latin typeface="Times New Roman" panose="02020603050405020304" pitchFamily="18" charset="0"/>
                <a:cs typeface="Times New Roman" panose="02020603050405020304" pitchFamily="18" charset="0"/>
              </a:rPr>
              <a:t>viết</a:t>
            </a:r>
            <a:r>
              <a:rPr sz="3000" b="1" i="1" spc="-77" dirty="0">
                <a:solidFill>
                  <a:srgbClr val="FF0000"/>
                </a:solidFill>
                <a:latin typeface="Times New Roman" panose="02020603050405020304" pitchFamily="18" charset="0"/>
                <a:cs typeface="Times New Roman" panose="02020603050405020304" pitchFamily="18" charset="0"/>
              </a:rPr>
              <a:t> </a:t>
            </a:r>
            <a:r>
              <a:rPr sz="3000" b="1" i="1" dirty="0">
                <a:solidFill>
                  <a:srgbClr val="FF0000"/>
                </a:solidFill>
                <a:latin typeface="Times New Roman" panose="02020603050405020304" pitchFamily="18" charset="0"/>
                <a:cs typeface="Times New Roman" panose="02020603050405020304" pitchFamily="18" charset="0"/>
              </a:rPr>
              <a:t>phần</a:t>
            </a:r>
            <a:r>
              <a:rPr sz="3000" b="1" i="1" spc="-83" dirty="0">
                <a:solidFill>
                  <a:srgbClr val="FF0000"/>
                </a:solidFill>
                <a:latin typeface="Times New Roman" panose="02020603050405020304" pitchFamily="18" charset="0"/>
                <a:cs typeface="Times New Roman" panose="02020603050405020304" pitchFamily="18" charset="0"/>
              </a:rPr>
              <a:t> </a:t>
            </a:r>
            <a:r>
              <a:rPr sz="3000" b="1" i="1" dirty="0">
                <a:solidFill>
                  <a:srgbClr val="FF0000"/>
                </a:solidFill>
                <a:latin typeface="Times New Roman" panose="02020603050405020304" pitchFamily="18" charset="0"/>
                <a:cs typeface="Times New Roman" panose="02020603050405020304" pitchFamily="18" charset="0"/>
              </a:rPr>
              <a:t>dẫn</a:t>
            </a:r>
            <a:r>
              <a:rPr sz="3000" b="1" i="1" spc="-88" dirty="0">
                <a:solidFill>
                  <a:srgbClr val="FF0000"/>
                </a:solidFill>
                <a:latin typeface="Times New Roman" panose="02020603050405020304" pitchFamily="18" charset="0"/>
                <a:cs typeface="Times New Roman" panose="02020603050405020304" pitchFamily="18" charset="0"/>
              </a:rPr>
              <a:t> </a:t>
            </a:r>
            <a:r>
              <a:rPr sz="3000" b="1" i="1" dirty="0">
                <a:solidFill>
                  <a:srgbClr val="FF0000"/>
                </a:solidFill>
                <a:latin typeface="Times New Roman" panose="02020603050405020304" pitchFamily="18" charset="0"/>
                <a:cs typeface="Times New Roman" panose="02020603050405020304" pitchFamily="18" charset="0"/>
              </a:rPr>
              <a:t>ở</a:t>
            </a:r>
            <a:r>
              <a:rPr sz="3000" b="1" i="1" spc="-66" dirty="0">
                <a:solidFill>
                  <a:srgbClr val="FF0000"/>
                </a:solidFill>
                <a:latin typeface="Times New Roman" panose="02020603050405020304" pitchFamily="18" charset="0"/>
                <a:cs typeface="Times New Roman" panose="02020603050405020304" pitchFamily="18" charset="0"/>
              </a:rPr>
              <a:t> </a:t>
            </a:r>
            <a:r>
              <a:rPr sz="3000" b="1" i="1" dirty="0">
                <a:solidFill>
                  <a:srgbClr val="FF0000"/>
                </a:solidFill>
                <a:latin typeface="Times New Roman" panose="02020603050405020304" pitchFamily="18" charset="0"/>
                <a:cs typeface="Times New Roman" panose="02020603050405020304" pitchFamily="18" charset="0"/>
              </a:rPr>
              <a:t>dạng</a:t>
            </a:r>
            <a:r>
              <a:rPr sz="3000" b="1" i="1" spc="-94" dirty="0">
                <a:solidFill>
                  <a:srgbClr val="FF0000"/>
                </a:solidFill>
                <a:latin typeface="Times New Roman" panose="02020603050405020304" pitchFamily="18" charset="0"/>
                <a:cs typeface="Times New Roman" panose="02020603050405020304" pitchFamily="18" charset="0"/>
              </a:rPr>
              <a:t> </a:t>
            </a:r>
            <a:r>
              <a:rPr sz="3000" b="1" i="1" spc="-39" dirty="0">
                <a:solidFill>
                  <a:srgbClr val="FF0000"/>
                </a:solidFill>
                <a:latin typeface="Times New Roman" panose="02020603050405020304" pitchFamily="18" charset="0"/>
                <a:cs typeface="Times New Roman" panose="02020603050405020304" pitchFamily="18" charset="0"/>
              </a:rPr>
              <a:t>câu</a:t>
            </a:r>
            <a:r>
              <a:rPr sz="3000" b="1" i="1" spc="-72" dirty="0">
                <a:solidFill>
                  <a:srgbClr val="FF0000"/>
                </a:solidFill>
                <a:latin typeface="Times New Roman" panose="02020603050405020304" pitchFamily="18" charset="0"/>
                <a:cs typeface="Times New Roman" panose="02020603050405020304" pitchFamily="18" charset="0"/>
              </a:rPr>
              <a:t> </a:t>
            </a:r>
            <a:r>
              <a:rPr sz="3000" b="1" i="1" dirty="0">
                <a:solidFill>
                  <a:srgbClr val="FF0000"/>
                </a:solidFill>
                <a:latin typeface="Times New Roman" panose="02020603050405020304" pitchFamily="18" charset="0"/>
                <a:cs typeface="Times New Roman" panose="02020603050405020304" pitchFamily="18" charset="0"/>
              </a:rPr>
              <a:t>hỏi</a:t>
            </a:r>
            <a:r>
              <a:rPr sz="3000" b="1" i="1" spc="-88" dirty="0">
                <a:solidFill>
                  <a:srgbClr val="FF0000"/>
                </a:solidFill>
                <a:latin typeface="Times New Roman" panose="02020603050405020304" pitchFamily="18" charset="0"/>
                <a:cs typeface="Times New Roman" panose="02020603050405020304" pitchFamily="18" charset="0"/>
              </a:rPr>
              <a:t> </a:t>
            </a:r>
            <a:r>
              <a:rPr sz="3000" b="1" i="1" dirty="0">
                <a:solidFill>
                  <a:srgbClr val="FF0000"/>
                </a:solidFill>
                <a:latin typeface="Times New Roman" panose="02020603050405020304" pitchFamily="18" charset="0"/>
                <a:cs typeface="Times New Roman" panose="02020603050405020304" pitchFamily="18" charset="0"/>
              </a:rPr>
              <a:t>tự</a:t>
            </a:r>
            <a:r>
              <a:rPr sz="3000" b="1" i="1" spc="-66" dirty="0">
                <a:solidFill>
                  <a:srgbClr val="FF0000"/>
                </a:solidFill>
                <a:latin typeface="Times New Roman" panose="02020603050405020304" pitchFamily="18" charset="0"/>
                <a:cs typeface="Times New Roman" panose="02020603050405020304" pitchFamily="18" charset="0"/>
              </a:rPr>
              <a:t> </a:t>
            </a:r>
            <a:r>
              <a:rPr sz="3000" b="1" i="1" spc="-22" dirty="0">
                <a:solidFill>
                  <a:srgbClr val="FF0000"/>
                </a:solidFill>
                <a:latin typeface="Times New Roman" panose="02020603050405020304" pitchFamily="18" charset="0"/>
                <a:cs typeface="Times New Roman" panose="02020603050405020304" pitchFamily="18" charset="0"/>
              </a:rPr>
              <a:t>luận</a:t>
            </a:r>
            <a:endParaRPr sz="3000" dirty="0">
              <a:latin typeface="Times New Roman" panose="02020603050405020304" pitchFamily="18" charset="0"/>
              <a:cs typeface="Times New Roman" panose="02020603050405020304" pitchFamily="18" charset="0"/>
            </a:endParaRPr>
          </a:p>
          <a:p>
            <a:pPr marL="307415" lvl="1" indent="-293409" algn="just">
              <a:lnSpc>
                <a:spcPct val="120000"/>
              </a:lnSpc>
              <a:spcBef>
                <a:spcPts val="772"/>
              </a:spcBef>
              <a:buFont typeface="Arial"/>
              <a:buChar char="•"/>
              <a:tabLst>
                <a:tab pos="307415" algn="l"/>
              </a:tabLst>
            </a:pPr>
            <a:r>
              <a:rPr sz="3000" b="1" i="1" dirty="0">
                <a:latin typeface="Times New Roman" panose="02020603050405020304" pitchFamily="18" charset="0"/>
                <a:cs typeface="Times New Roman" panose="02020603050405020304" pitchFamily="18" charset="0"/>
              </a:rPr>
              <a:t>Ví</a:t>
            </a:r>
            <a:r>
              <a:rPr sz="3000" b="1" i="1" spc="88" dirty="0">
                <a:latin typeface="Times New Roman" panose="02020603050405020304" pitchFamily="18" charset="0"/>
                <a:cs typeface="Times New Roman" panose="02020603050405020304" pitchFamily="18" charset="0"/>
              </a:rPr>
              <a:t> </a:t>
            </a:r>
            <a:r>
              <a:rPr sz="3000" b="1" i="1" spc="-28" dirty="0">
                <a:latin typeface="Times New Roman" panose="02020603050405020304" pitchFamily="18" charset="0"/>
                <a:cs typeface="Times New Roman" panose="02020603050405020304" pitchFamily="18" charset="0"/>
              </a:rPr>
              <a:t>dụ:</a:t>
            </a:r>
            <a:r>
              <a:rPr lang="en-US" sz="3000" b="1" i="1" spc="-28" dirty="0">
                <a:latin typeface="Times New Roman" panose="02020603050405020304" pitchFamily="18" charset="0"/>
                <a:cs typeface="Times New Roman" panose="02020603050405020304" pitchFamily="18" charset="0"/>
              </a:rPr>
              <a:t> </a:t>
            </a:r>
            <a:r>
              <a:rPr lang="vi-VN" sz="3000" dirty="0">
                <a:solidFill>
                  <a:srgbClr val="160EBE"/>
                </a:solidFill>
                <a:latin typeface="Times New Roman" panose="02020603050405020304" pitchFamily="18" charset="0"/>
                <a:cs typeface="Times New Roman" panose="02020603050405020304" pitchFamily="18" charset="0"/>
              </a:rPr>
              <a:t>Thông tin số được nhiều tổ chức và cá nhân lưu trữ với dung lượng rất lớn,</a:t>
            </a:r>
            <a:endParaRPr lang="en-US" sz="3000" dirty="0">
              <a:solidFill>
                <a:srgbClr val="160EBE"/>
              </a:solidFill>
              <a:latin typeface="Times New Roman" panose="02020603050405020304" pitchFamily="18" charset="0"/>
              <a:cs typeface="Times New Roman" panose="02020603050405020304" pitchFamily="18" charset="0"/>
            </a:endParaRPr>
          </a:p>
          <a:p>
            <a:pPr algn="just">
              <a:lnSpc>
                <a:spcPct val="120000"/>
              </a:lnSpc>
            </a:pPr>
            <a:r>
              <a:rPr lang="vi-VN" sz="3000" dirty="0">
                <a:latin typeface="Times New Roman" panose="02020603050405020304" pitchFamily="18" charset="0"/>
                <a:cs typeface="Times New Roman" panose="02020603050405020304" pitchFamily="18" charset="0"/>
              </a:rPr>
              <a:t>A. được truy cập tự do và có độ tin cậy khác nhau.</a:t>
            </a:r>
            <a:endParaRPr lang="en-US" sz="3000" dirty="0">
              <a:latin typeface="Times New Roman" panose="02020603050405020304" pitchFamily="18" charset="0"/>
              <a:cs typeface="Times New Roman" panose="02020603050405020304" pitchFamily="18" charset="0"/>
            </a:endParaRPr>
          </a:p>
          <a:p>
            <a:pPr algn="just">
              <a:lnSpc>
                <a:spcPct val="120000"/>
              </a:lnSpc>
            </a:pPr>
            <a:r>
              <a:rPr lang="vi-VN" sz="3000" dirty="0">
                <a:latin typeface="Times New Roman" panose="02020603050405020304" pitchFamily="18" charset="0"/>
                <a:cs typeface="Times New Roman" panose="02020603050405020304" pitchFamily="18" charset="0"/>
              </a:rPr>
              <a:t>B. được bảo hộ quyền tác giả và không đáng tin cậy.</a:t>
            </a:r>
            <a:endParaRPr lang="en-US" sz="3000" dirty="0">
              <a:latin typeface="Times New Roman" panose="02020603050405020304" pitchFamily="18" charset="0"/>
              <a:cs typeface="Times New Roman" panose="02020603050405020304" pitchFamily="18" charset="0"/>
            </a:endParaRPr>
          </a:p>
          <a:p>
            <a:pPr algn="just">
              <a:lnSpc>
                <a:spcPct val="120000"/>
              </a:lnSpc>
            </a:pPr>
            <a:r>
              <a:rPr lang="vi-VN" sz="3000" dirty="0">
                <a:latin typeface="Times New Roman" panose="02020603050405020304" pitchFamily="18" charset="0"/>
                <a:cs typeface="Times New Roman" panose="02020603050405020304" pitchFamily="18" charset="0"/>
              </a:rPr>
              <a:t>C. Thông tin số được nhiều tổ chức và cá nhân lưu trữ với dung lượng rất lớn, được bảo hộ quyền tác giả và có độ tin cậy khác nhau.</a:t>
            </a:r>
            <a:endParaRPr lang="en-US" sz="3000" dirty="0">
              <a:latin typeface="Times New Roman" panose="02020603050405020304" pitchFamily="18" charset="0"/>
              <a:cs typeface="Times New Roman" panose="02020603050405020304" pitchFamily="18" charset="0"/>
            </a:endParaRPr>
          </a:p>
          <a:p>
            <a:pPr algn="just">
              <a:lnSpc>
                <a:spcPct val="120000"/>
              </a:lnSpc>
            </a:pPr>
            <a:r>
              <a:rPr lang="vi-VN" sz="3000" dirty="0">
                <a:latin typeface="Times New Roman" panose="02020603050405020304" pitchFamily="18" charset="0"/>
                <a:cs typeface="Times New Roman" panose="02020603050405020304" pitchFamily="18" charset="0"/>
              </a:rPr>
              <a:t>D. được bảo hộ quyền tác giả và rất đáng tin cậy.</a:t>
            </a:r>
            <a:endParaRPr lang="en-US"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6590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7900" y="862379"/>
            <a:ext cx="10693400" cy="557239"/>
          </a:xfrm>
          <a:prstGeom prst="rect">
            <a:avLst/>
          </a:prstGeom>
        </p:spPr>
        <p:txBody>
          <a:bodyPr vert="horz" wrap="square" lIns="0" tIns="14005" rIns="0" bIns="0" rtlCol="0">
            <a:spAutoFit/>
          </a:bodyPr>
          <a:lstStyle/>
          <a:p>
            <a:pPr marL="2082574" algn="l">
              <a:spcBef>
                <a:spcPts val="110"/>
              </a:spcBef>
            </a:pPr>
            <a:r>
              <a:rPr sz="3529" spc="-143" dirty="0"/>
              <a:t>CÁCH</a:t>
            </a:r>
            <a:r>
              <a:rPr sz="3529" spc="-66" dirty="0"/>
              <a:t> </a:t>
            </a:r>
            <a:r>
              <a:rPr sz="3529" spc="-83"/>
              <a:t>VIẾT</a:t>
            </a:r>
            <a:r>
              <a:rPr sz="3529" spc="-55"/>
              <a:t> </a:t>
            </a:r>
            <a:r>
              <a:rPr lang="en-US" sz="3529" spc="-55"/>
              <a:t>PHẦN </a:t>
            </a:r>
            <a:r>
              <a:rPr sz="3529"/>
              <a:t>P</a:t>
            </a:r>
            <a:r>
              <a:rPr lang="en-US" sz="3529"/>
              <a:t>HƯƠNG ÁN TRẢ LỜI</a:t>
            </a:r>
            <a:endParaRPr sz="3529"/>
          </a:p>
        </p:txBody>
      </p:sp>
      <p:sp>
        <p:nvSpPr>
          <p:cNvPr id="4" name="object 4"/>
          <p:cNvSpPr txBox="1">
            <a:spLocks noGrp="1"/>
          </p:cNvSpPr>
          <p:nvPr>
            <p:ph type="sldNum" sz="quarter" idx="12"/>
          </p:nvPr>
        </p:nvSpPr>
        <p:spPr>
          <a:xfrm>
            <a:off x="11137545" y="6950230"/>
            <a:ext cx="375788" cy="339409"/>
          </a:xfrm>
          <a:prstGeom prst="rect">
            <a:avLst/>
          </a:prstGeom>
        </p:spPr>
        <p:txBody>
          <a:bodyPr vert="horz" wrap="square" lIns="0" tIns="33613" rIns="0" bIns="0" rtlCol="0">
            <a:spAutoFit/>
          </a:bodyPr>
          <a:lstStyle/>
          <a:p>
            <a:pPr marL="42016">
              <a:spcBef>
                <a:spcPts val="265"/>
              </a:spcBef>
            </a:pPr>
            <a:fld id="{81D60167-4931-47E6-BA6A-407CBD079E47}" type="slidenum">
              <a:rPr sz="1985" spc="-28" dirty="0"/>
              <a:pPr marL="42016">
                <a:spcBef>
                  <a:spcPts val="265"/>
                </a:spcBef>
              </a:pPr>
              <a:t>19</a:t>
            </a:fld>
            <a:endParaRPr sz="1985"/>
          </a:p>
        </p:txBody>
      </p:sp>
      <p:sp>
        <p:nvSpPr>
          <p:cNvPr id="5" name="object 5"/>
          <p:cNvSpPr txBox="1"/>
          <p:nvPr/>
        </p:nvSpPr>
        <p:spPr>
          <a:xfrm>
            <a:off x="85155" y="7322863"/>
            <a:ext cx="1053897" cy="178897"/>
          </a:xfrm>
          <a:prstGeom prst="rect">
            <a:avLst/>
          </a:prstGeom>
        </p:spPr>
        <p:txBody>
          <a:bodyPr vert="horz" wrap="square" lIns="0" tIns="700" rIns="0" bIns="0" rtlCol="0">
            <a:spAutoFit/>
          </a:bodyPr>
          <a:lstStyle/>
          <a:p>
            <a:pPr marL="14006">
              <a:spcBef>
                <a:spcPts val="6"/>
              </a:spcBef>
            </a:pPr>
            <a:r>
              <a:rPr sz="1158" spc="-11" dirty="0">
                <a:solidFill>
                  <a:srgbClr val="FFFFFF"/>
                </a:solidFill>
                <a:latin typeface="Arial"/>
                <a:cs typeface="Arial"/>
              </a:rPr>
              <a:t>NCT.FIT.HNUE</a:t>
            </a:r>
            <a:endParaRPr sz="1158">
              <a:latin typeface="Arial"/>
              <a:cs typeface="Arial"/>
            </a:endParaRPr>
          </a:p>
        </p:txBody>
      </p:sp>
      <p:sp>
        <p:nvSpPr>
          <p:cNvPr id="3" name="object 3"/>
          <p:cNvSpPr txBox="1"/>
          <p:nvPr/>
        </p:nvSpPr>
        <p:spPr>
          <a:xfrm>
            <a:off x="317500" y="1526410"/>
            <a:ext cx="9601200" cy="5025637"/>
          </a:xfrm>
          <a:prstGeom prst="rect">
            <a:avLst/>
          </a:prstGeom>
        </p:spPr>
        <p:txBody>
          <a:bodyPr vert="horz" wrap="square" lIns="0" tIns="112742" rIns="0" bIns="0" rtlCol="0">
            <a:spAutoFit/>
          </a:bodyPr>
          <a:lstStyle/>
          <a:p>
            <a:pPr marL="14005" lvl="1" algn="just">
              <a:spcBef>
                <a:spcPts val="965"/>
              </a:spcBef>
              <a:tabLst>
                <a:tab pos="517492" algn="l"/>
              </a:tabLst>
            </a:pPr>
            <a:r>
              <a:rPr lang="en-US" sz="2647" b="1" i="1" spc="-50" dirty="0">
                <a:solidFill>
                  <a:srgbClr val="FF0000"/>
                </a:solidFill>
                <a:latin typeface="Times New Roman" panose="02020603050405020304" pitchFamily="18" charset="0"/>
                <a:cs typeface="Times New Roman" panose="02020603050405020304" pitchFamily="18" charset="0"/>
              </a:rPr>
              <a:t>* </a:t>
            </a:r>
            <a:r>
              <a:rPr lang="vi-VN" sz="2647" b="1" i="1" spc="-50" dirty="0">
                <a:solidFill>
                  <a:srgbClr val="FF0000"/>
                </a:solidFill>
                <a:latin typeface="Times New Roman" panose="02020603050405020304" pitchFamily="18" charset="0"/>
                <a:cs typeface="Times New Roman" panose="02020603050405020304" pitchFamily="18" charset="0"/>
              </a:rPr>
              <a:t>Tránh</a:t>
            </a:r>
            <a:r>
              <a:rPr lang="vi-VN" sz="2647" b="1" i="1" spc="-11" dirty="0">
                <a:solidFill>
                  <a:srgbClr val="FF0000"/>
                </a:solidFill>
                <a:latin typeface="Times New Roman" panose="02020603050405020304" pitchFamily="18" charset="0"/>
                <a:cs typeface="Times New Roman" panose="02020603050405020304" pitchFamily="18" charset="0"/>
              </a:rPr>
              <a:t> </a:t>
            </a:r>
            <a:r>
              <a:rPr lang="vi-VN" sz="2647" b="1" i="1" dirty="0">
                <a:solidFill>
                  <a:srgbClr val="FF0000"/>
                </a:solidFill>
                <a:latin typeface="Times New Roman" panose="02020603050405020304" pitchFamily="18" charset="0"/>
                <a:cs typeface="Times New Roman" panose="02020603050405020304" pitchFamily="18" charset="0"/>
              </a:rPr>
              <a:t>viết</a:t>
            </a:r>
            <a:r>
              <a:rPr lang="vi-VN" sz="2647" b="1" i="1" spc="-11" dirty="0">
                <a:solidFill>
                  <a:srgbClr val="FF0000"/>
                </a:solidFill>
                <a:latin typeface="Times New Roman" panose="02020603050405020304" pitchFamily="18" charset="0"/>
                <a:cs typeface="Times New Roman" panose="02020603050405020304" pitchFamily="18" charset="0"/>
              </a:rPr>
              <a:t> </a:t>
            </a:r>
            <a:r>
              <a:rPr lang="vi-VN" sz="2647" b="1" i="1" dirty="0">
                <a:solidFill>
                  <a:srgbClr val="FF0000"/>
                </a:solidFill>
                <a:latin typeface="Times New Roman" panose="02020603050405020304" pitchFamily="18" charset="0"/>
                <a:cs typeface="Times New Roman" panose="02020603050405020304" pitchFamily="18" charset="0"/>
              </a:rPr>
              <a:t>lặp</a:t>
            </a:r>
            <a:r>
              <a:rPr lang="vi-VN" sz="2647" b="1" i="1" spc="-22" dirty="0">
                <a:solidFill>
                  <a:srgbClr val="FF0000"/>
                </a:solidFill>
                <a:latin typeface="Times New Roman" panose="02020603050405020304" pitchFamily="18" charset="0"/>
                <a:cs typeface="Times New Roman" panose="02020603050405020304" pitchFamily="18" charset="0"/>
              </a:rPr>
              <a:t> </a:t>
            </a:r>
            <a:r>
              <a:rPr lang="vi-VN" sz="2647" b="1" i="1" spc="-72" dirty="0">
                <a:solidFill>
                  <a:srgbClr val="FF0000"/>
                </a:solidFill>
                <a:latin typeface="Times New Roman" panose="02020603050405020304" pitchFamily="18" charset="0"/>
                <a:cs typeface="Times New Roman" panose="02020603050405020304" pitchFamily="18" charset="0"/>
              </a:rPr>
              <a:t>cùng</a:t>
            </a:r>
            <a:r>
              <a:rPr lang="vi-VN" sz="2647" b="1" i="1" spc="-11" dirty="0">
                <a:solidFill>
                  <a:srgbClr val="FF0000"/>
                </a:solidFill>
                <a:latin typeface="Times New Roman" panose="02020603050405020304" pitchFamily="18" charset="0"/>
                <a:cs typeface="Times New Roman" panose="02020603050405020304" pitchFamily="18" charset="0"/>
              </a:rPr>
              <a:t> </a:t>
            </a:r>
            <a:r>
              <a:rPr lang="vi-VN" sz="2647" b="1" i="1" dirty="0">
                <a:solidFill>
                  <a:srgbClr val="FF0000"/>
                </a:solidFill>
                <a:latin typeface="Times New Roman" panose="02020603050405020304" pitchFamily="18" charset="0"/>
                <a:cs typeface="Times New Roman" panose="02020603050405020304" pitchFamily="18" charset="0"/>
              </a:rPr>
              <a:t>một</a:t>
            </a:r>
            <a:r>
              <a:rPr lang="vi-VN" sz="2647" b="1" i="1" spc="-28" dirty="0">
                <a:solidFill>
                  <a:srgbClr val="FF0000"/>
                </a:solidFill>
                <a:latin typeface="Times New Roman" panose="02020603050405020304" pitchFamily="18" charset="0"/>
                <a:cs typeface="Times New Roman" panose="02020603050405020304" pitchFamily="18" charset="0"/>
              </a:rPr>
              <a:t> </a:t>
            </a:r>
            <a:r>
              <a:rPr lang="vi-VN" sz="2647" b="1" i="1" spc="-55" dirty="0">
                <a:solidFill>
                  <a:srgbClr val="FF0000"/>
                </a:solidFill>
                <a:latin typeface="Times New Roman" panose="02020603050405020304" pitchFamily="18" charset="0"/>
                <a:cs typeface="Times New Roman" panose="02020603050405020304" pitchFamily="18" charset="0"/>
              </a:rPr>
              <a:t>cụm</a:t>
            </a:r>
            <a:r>
              <a:rPr lang="vi-VN" sz="2647" b="1" i="1" spc="-17" dirty="0">
                <a:solidFill>
                  <a:srgbClr val="FF0000"/>
                </a:solidFill>
                <a:latin typeface="Times New Roman" panose="02020603050405020304" pitchFamily="18" charset="0"/>
                <a:cs typeface="Times New Roman" panose="02020603050405020304" pitchFamily="18" charset="0"/>
              </a:rPr>
              <a:t> </a:t>
            </a:r>
            <a:r>
              <a:rPr lang="vi-VN" sz="2647" b="1" i="1" spc="-28" dirty="0">
                <a:solidFill>
                  <a:srgbClr val="FF0000"/>
                </a:solidFill>
                <a:latin typeface="Times New Roman" panose="02020603050405020304" pitchFamily="18" charset="0"/>
                <a:cs typeface="Times New Roman" panose="02020603050405020304" pitchFamily="18" charset="0"/>
              </a:rPr>
              <a:t>từ</a:t>
            </a:r>
            <a:endParaRPr lang="vi-VN" sz="2647" dirty="0">
              <a:latin typeface="Times New Roman" panose="02020603050405020304" pitchFamily="18" charset="0"/>
              <a:cs typeface="Times New Roman" panose="02020603050405020304" pitchFamily="18" charset="0"/>
            </a:endParaRPr>
          </a:p>
          <a:p>
            <a:pPr marL="307415" lvl="2" indent="-293409" algn="just">
              <a:spcBef>
                <a:spcPts val="640"/>
              </a:spcBef>
              <a:buFont typeface="Arial"/>
              <a:buChar char="•"/>
              <a:tabLst>
                <a:tab pos="307415" algn="l"/>
              </a:tabLst>
            </a:pPr>
            <a:r>
              <a:rPr lang="vi-VN" sz="2647" b="1" dirty="0">
                <a:latin typeface="Times New Roman" panose="02020603050405020304" pitchFamily="18" charset="0"/>
                <a:cs typeface="Times New Roman" panose="02020603050405020304" pitchFamily="18" charset="0"/>
              </a:rPr>
              <a:t>Ví</a:t>
            </a:r>
            <a:r>
              <a:rPr lang="vi-VN" sz="2647" b="1" spc="-55" dirty="0">
                <a:latin typeface="Times New Roman" panose="02020603050405020304" pitchFamily="18" charset="0"/>
                <a:cs typeface="Times New Roman" panose="02020603050405020304" pitchFamily="18" charset="0"/>
              </a:rPr>
              <a:t> </a:t>
            </a:r>
            <a:r>
              <a:rPr lang="vi-VN" sz="2647" b="1" dirty="0">
                <a:latin typeface="Times New Roman" panose="02020603050405020304" pitchFamily="18" charset="0"/>
                <a:cs typeface="Times New Roman" panose="02020603050405020304" pitchFamily="18" charset="0"/>
              </a:rPr>
              <a:t>dụ:</a:t>
            </a:r>
            <a:r>
              <a:rPr lang="vi-VN" sz="2647" b="1" spc="-61" dirty="0">
                <a:latin typeface="Times New Roman" panose="02020603050405020304" pitchFamily="18" charset="0"/>
                <a:cs typeface="Times New Roman" panose="02020603050405020304" pitchFamily="18" charset="0"/>
              </a:rPr>
              <a:t> </a:t>
            </a:r>
            <a:r>
              <a:rPr lang="vi-VN" sz="2647" spc="-83" dirty="0">
                <a:solidFill>
                  <a:srgbClr val="160EBE"/>
                </a:solidFill>
                <a:latin typeface="Times New Roman" panose="02020603050405020304" pitchFamily="18" charset="0"/>
                <a:cs typeface="Times New Roman" panose="02020603050405020304" pitchFamily="18" charset="0"/>
              </a:rPr>
              <a:t>Phương</a:t>
            </a:r>
            <a:r>
              <a:rPr lang="vi-VN" sz="2647" spc="-55" dirty="0">
                <a:solidFill>
                  <a:srgbClr val="160EBE"/>
                </a:solidFill>
                <a:latin typeface="Times New Roman" panose="02020603050405020304" pitchFamily="18" charset="0"/>
                <a:cs typeface="Times New Roman" panose="02020603050405020304" pitchFamily="18" charset="0"/>
              </a:rPr>
              <a:t> </a:t>
            </a:r>
            <a:r>
              <a:rPr lang="vi-VN" sz="2647" dirty="0">
                <a:solidFill>
                  <a:srgbClr val="160EBE"/>
                </a:solidFill>
                <a:latin typeface="Times New Roman" panose="02020603050405020304" pitchFamily="18" charset="0"/>
                <a:cs typeface="Times New Roman" panose="02020603050405020304" pitchFamily="18" charset="0"/>
              </a:rPr>
              <a:t>án</a:t>
            </a:r>
            <a:r>
              <a:rPr lang="vi-VN" sz="2647" spc="-55" dirty="0">
                <a:solidFill>
                  <a:srgbClr val="160EBE"/>
                </a:solidFill>
                <a:latin typeface="Times New Roman" panose="02020603050405020304" pitchFamily="18" charset="0"/>
                <a:cs typeface="Times New Roman" panose="02020603050405020304" pitchFamily="18" charset="0"/>
              </a:rPr>
              <a:t> </a:t>
            </a:r>
            <a:r>
              <a:rPr lang="vi-VN" sz="2647" dirty="0">
                <a:solidFill>
                  <a:srgbClr val="160EBE"/>
                </a:solidFill>
                <a:latin typeface="Times New Roman" panose="02020603050405020304" pitchFamily="18" charset="0"/>
                <a:cs typeface="Times New Roman" panose="02020603050405020304" pitchFamily="18" charset="0"/>
              </a:rPr>
              <a:t>nào</a:t>
            </a:r>
            <a:r>
              <a:rPr lang="vi-VN" sz="2647" spc="-44" dirty="0">
                <a:solidFill>
                  <a:srgbClr val="160EBE"/>
                </a:solidFill>
                <a:latin typeface="Times New Roman" panose="02020603050405020304" pitchFamily="18" charset="0"/>
                <a:cs typeface="Times New Roman" panose="02020603050405020304" pitchFamily="18" charset="0"/>
              </a:rPr>
              <a:t> </a:t>
            </a:r>
            <a:r>
              <a:rPr lang="vi-VN" sz="2647" spc="-83" dirty="0">
                <a:solidFill>
                  <a:srgbClr val="160EBE"/>
                </a:solidFill>
                <a:latin typeface="Times New Roman" panose="02020603050405020304" pitchFamily="18" charset="0"/>
                <a:cs typeface="Times New Roman" panose="02020603050405020304" pitchFamily="18" charset="0"/>
              </a:rPr>
              <a:t>sau</a:t>
            </a:r>
            <a:r>
              <a:rPr lang="vi-VN" sz="2647" spc="-61" dirty="0">
                <a:solidFill>
                  <a:srgbClr val="160EBE"/>
                </a:solidFill>
                <a:latin typeface="Times New Roman" panose="02020603050405020304" pitchFamily="18" charset="0"/>
                <a:cs typeface="Times New Roman" panose="02020603050405020304" pitchFamily="18" charset="0"/>
              </a:rPr>
              <a:t> </a:t>
            </a:r>
            <a:r>
              <a:rPr lang="vi-VN" sz="2647" dirty="0">
                <a:solidFill>
                  <a:srgbClr val="160EBE"/>
                </a:solidFill>
                <a:latin typeface="Times New Roman" panose="02020603050405020304" pitchFamily="18" charset="0"/>
                <a:cs typeface="Times New Roman" panose="02020603050405020304" pitchFamily="18" charset="0"/>
              </a:rPr>
              <a:t>đây</a:t>
            </a:r>
            <a:r>
              <a:rPr lang="vi-VN" sz="2647" spc="-50" dirty="0">
                <a:solidFill>
                  <a:srgbClr val="160EBE"/>
                </a:solidFill>
                <a:latin typeface="Times New Roman" panose="02020603050405020304" pitchFamily="18" charset="0"/>
                <a:cs typeface="Times New Roman" panose="02020603050405020304" pitchFamily="18" charset="0"/>
              </a:rPr>
              <a:t> </a:t>
            </a:r>
            <a:r>
              <a:rPr lang="vi-VN" sz="2647" dirty="0">
                <a:solidFill>
                  <a:srgbClr val="160EBE"/>
                </a:solidFill>
                <a:latin typeface="Times New Roman" panose="02020603050405020304" pitchFamily="18" charset="0"/>
                <a:cs typeface="Times New Roman" panose="02020603050405020304" pitchFamily="18" charset="0"/>
              </a:rPr>
              <a:t>mô</a:t>
            </a:r>
            <a:r>
              <a:rPr lang="vi-VN" sz="2647" spc="-61" dirty="0">
                <a:solidFill>
                  <a:srgbClr val="160EBE"/>
                </a:solidFill>
                <a:latin typeface="Times New Roman" panose="02020603050405020304" pitchFamily="18" charset="0"/>
                <a:cs typeface="Times New Roman" panose="02020603050405020304" pitchFamily="18" charset="0"/>
              </a:rPr>
              <a:t> </a:t>
            </a:r>
            <a:r>
              <a:rPr lang="vi-VN" sz="2647" dirty="0">
                <a:solidFill>
                  <a:srgbClr val="160EBE"/>
                </a:solidFill>
                <a:latin typeface="Times New Roman" panose="02020603050405020304" pitchFamily="18" charset="0"/>
                <a:cs typeface="Times New Roman" panose="02020603050405020304" pitchFamily="18" charset="0"/>
              </a:rPr>
              <a:t>tả</a:t>
            </a:r>
            <a:r>
              <a:rPr lang="vi-VN" sz="2647" spc="-50" dirty="0">
                <a:solidFill>
                  <a:srgbClr val="160EBE"/>
                </a:solidFill>
                <a:latin typeface="Times New Roman" panose="02020603050405020304" pitchFamily="18" charset="0"/>
                <a:cs typeface="Times New Roman" panose="02020603050405020304" pitchFamily="18" charset="0"/>
              </a:rPr>
              <a:t> </a:t>
            </a:r>
            <a:r>
              <a:rPr lang="vi-VN" sz="2647" spc="-28" dirty="0">
                <a:solidFill>
                  <a:srgbClr val="160EBE"/>
                </a:solidFill>
                <a:latin typeface="Times New Roman" panose="02020603050405020304" pitchFamily="18" charset="0"/>
                <a:cs typeface="Times New Roman" panose="02020603050405020304" pitchFamily="18" charset="0"/>
              </a:rPr>
              <a:t>chính</a:t>
            </a:r>
            <a:r>
              <a:rPr lang="vi-VN" sz="2647" spc="-50" dirty="0">
                <a:solidFill>
                  <a:srgbClr val="160EBE"/>
                </a:solidFill>
                <a:latin typeface="Times New Roman" panose="02020603050405020304" pitchFamily="18" charset="0"/>
                <a:cs typeface="Times New Roman" panose="02020603050405020304" pitchFamily="18" charset="0"/>
              </a:rPr>
              <a:t> </a:t>
            </a:r>
            <a:r>
              <a:rPr lang="vi-VN" sz="2647" spc="-66" dirty="0">
                <a:solidFill>
                  <a:srgbClr val="160EBE"/>
                </a:solidFill>
                <a:latin typeface="Times New Roman" panose="02020603050405020304" pitchFamily="18" charset="0"/>
                <a:cs typeface="Times New Roman" panose="02020603050405020304" pitchFamily="18" charset="0"/>
              </a:rPr>
              <a:t>xác</a:t>
            </a:r>
            <a:r>
              <a:rPr lang="vi-VN" sz="2647" spc="-55" dirty="0">
                <a:solidFill>
                  <a:srgbClr val="160EBE"/>
                </a:solidFill>
                <a:latin typeface="Times New Roman" panose="02020603050405020304" pitchFamily="18" charset="0"/>
                <a:cs typeface="Times New Roman" panose="02020603050405020304" pitchFamily="18" charset="0"/>
              </a:rPr>
              <a:t> </a:t>
            </a:r>
            <a:r>
              <a:rPr lang="vi-VN" sz="2647" dirty="0">
                <a:solidFill>
                  <a:srgbClr val="160EBE"/>
                </a:solidFill>
                <a:latin typeface="Times New Roman" panose="02020603050405020304" pitchFamily="18" charset="0"/>
                <a:cs typeface="Times New Roman" panose="02020603050405020304" pitchFamily="18" charset="0"/>
              </a:rPr>
              <a:t>nhất</a:t>
            </a:r>
            <a:r>
              <a:rPr lang="vi-VN" sz="2647" spc="-50" dirty="0">
                <a:solidFill>
                  <a:srgbClr val="160EBE"/>
                </a:solidFill>
                <a:latin typeface="Times New Roman" panose="02020603050405020304" pitchFamily="18" charset="0"/>
                <a:cs typeface="Times New Roman" panose="02020603050405020304" pitchFamily="18" charset="0"/>
              </a:rPr>
              <a:t> </a:t>
            </a:r>
            <a:r>
              <a:rPr lang="vi-VN" sz="2647" dirty="0">
                <a:solidFill>
                  <a:srgbClr val="160EBE"/>
                </a:solidFill>
                <a:latin typeface="Times New Roman" panose="02020603050405020304" pitchFamily="18" charset="0"/>
                <a:cs typeface="Times New Roman" panose="02020603050405020304" pitchFamily="18" charset="0"/>
              </a:rPr>
              <a:t>về</a:t>
            </a:r>
            <a:r>
              <a:rPr lang="vi-VN" sz="2647" spc="-50" dirty="0">
                <a:solidFill>
                  <a:srgbClr val="160EBE"/>
                </a:solidFill>
                <a:latin typeface="Times New Roman" panose="02020603050405020304" pitchFamily="18" charset="0"/>
                <a:cs typeface="Times New Roman" panose="02020603050405020304" pitchFamily="18" charset="0"/>
              </a:rPr>
              <a:t> </a:t>
            </a:r>
            <a:r>
              <a:rPr lang="vi-VN" sz="2647" spc="-22" dirty="0">
                <a:solidFill>
                  <a:srgbClr val="160EBE"/>
                </a:solidFill>
                <a:latin typeface="Times New Roman" panose="02020603050405020304" pitchFamily="18" charset="0"/>
                <a:cs typeface="Times New Roman" panose="02020603050405020304" pitchFamily="18" charset="0"/>
              </a:rPr>
              <a:t>khái</a:t>
            </a:r>
            <a:r>
              <a:rPr lang="en-US" sz="2647" spc="-22" dirty="0">
                <a:solidFill>
                  <a:srgbClr val="160EBE"/>
                </a:solidFill>
                <a:latin typeface="Times New Roman" panose="02020603050405020304" pitchFamily="18" charset="0"/>
                <a:cs typeface="Times New Roman" panose="02020603050405020304" pitchFamily="18" charset="0"/>
              </a:rPr>
              <a:t> </a:t>
            </a:r>
            <a:r>
              <a:rPr lang="vi-VN" sz="2647" dirty="0">
                <a:solidFill>
                  <a:srgbClr val="160EBE"/>
                </a:solidFill>
                <a:latin typeface="Times New Roman" panose="02020603050405020304" pitchFamily="18" charset="0"/>
                <a:cs typeface="Times New Roman" panose="02020603050405020304" pitchFamily="18" charset="0"/>
              </a:rPr>
              <a:t>niệm</a:t>
            </a:r>
            <a:r>
              <a:rPr lang="vi-VN" sz="2647" spc="33" dirty="0">
                <a:solidFill>
                  <a:srgbClr val="160EBE"/>
                </a:solidFill>
                <a:latin typeface="Times New Roman" panose="02020603050405020304" pitchFamily="18" charset="0"/>
                <a:cs typeface="Times New Roman" panose="02020603050405020304" pitchFamily="18" charset="0"/>
              </a:rPr>
              <a:t> </a:t>
            </a:r>
            <a:r>
              <a:rPr lang="vi-VN" sz="2647" dirty="0">
                <a:solidFill>
                  <a:srgbClr val="160EBE"/>
                </a:solidFill>
                <a:latin typeface="Times New Roman" panose="02020603050405020304" pitchFamily="18" charset="0"/>
                <a:cs typeface="Times New Roman" panose="02020603050405020304" pitchFamily="18" charset="0"/>
              </a:rPr>
              <a:t>"Mạng</a:t>
            </a:r>
            <a:r>
              <a:rPr lang="vi-VN" sz="2647" spc="33" dirty="0">
                <a:solidFill>
                  <a:srgbClr val="160EBE"/>
                </a:solidFill>
                <a:latin typeface="Times New Roman" panose="02020603050405020304" pitchFamily="18" charset="0"/>
                <a:cs typeface="Times New Roman" panose="02020603050405020304" pitchFamily="18" charset="0"/>
              </a:rPr>
              <a:t> </a:t>
            </a:r>
            <a:r>
              <a:rPr lang="vi-VN" sz="2647" dirty="0">
                <a:solidFill>
                  <a:srgbClr val="160EBE"/>
                </a:solidFill>
                <a:latin typeface="Times New Roman" panose="02020603050405020304" pitchFamily="18" charset="0"/>
                <a:cs typeface="Times New Roman" panose="02020603050405020304" pitchFamily="18" charset="0"/>
              </a:rPr>
              <a:t>máy</a:t>
            </a:r>
            <a:r>
              <a:rPr lang="vi-VN" sz="2647" spc="33" dirty="0">
                <a:solidFill>
                  <a:srgbClr val="160EBE"/>
                </a:solidFill>
                <a:latin typeface="Times New Roman" panose="02020603050405020304" pitchFamily="18" charset="0"/>
                <a:cs typeface="Times New Roman" panose="02020603050405020304" pitchFamily="18" charset="0"/>
              </a:rPr>
              <a:t> </a:t>
            </a:r>
            <a:r>
              <a:rPr lang="vi-VN" sz="2647" spc="-11" dirty="0">
                <a:solidFill>
                  <a:srgbClr val="160EBE"/>
                </a:solidFill>
                <a:latin typeface="Times New Roman" panose="02020603050405020304" pitchFamily="18" charset="0"/>
                <a:cs typeface="Times New Roman" panose="02020603050405020304" pitchFamily="18" charset="0"/>
              </a:rPr>
              <a:t>tính"?</a:t>
            </a:r>
            <a:endParaRPr lang="vi-VN" sz="2647" dirty="0">
              <a:solidFill>
                <a:srgbClr val="160EBE"/>
              </a:solidFill>
              <a:latin typeface="Times New Roman" panose="02020603050405020304" pitchFamily="18" charset="0"/>
              <a:cs typeface="Times New Roman" panose="02020603050405020304" pitchFamily="18" charset="0"/>
            </a:endParaRPr>
          </a:p>
          <a:p>
            <a:pPr marL="830510" lvl="3" indent="-425058" algn="just">
              <a:spcBef>
                <a:spcPts val="629"/>
              </a:spcBef>
              <a:buFont typeface="Arial"/>
              <a:buAutoNum type="alphaUcPeriod"/>
              <a:tabLst>
                <a:tab pos="830510" algn="l"/>
                <a:tab pos="1850789" algn="l"/>
                <a:tab pos="2639282" algn="l"/>
                <a:tab pos="3392063" algn="l"/>
                <a:tab pos="3780005" algn="l"/>
                <a:tab pos="4499873" algn="l"/>
                <a:tab pos="5476037" algn="l"/>
                <a:tab pos="6219014" algn="l"/>
                <a:tab pos="6915072" algn="l"/>
                <a:tab pos="7782695" algn="l"/>
                <a:tab pos="8362511" algn="l"/>
                <a:tab pos="8959133" algn="l"/>
              </a:tabLst>
            </a:pPr>
            <a:r>
              <a:rPr lang="vi-VN" sz="2536" b="1" spc="39" dirty="0">
                <a:latin typeface="Times New Roman" panose="02020603050405020304" pitchFamily="18" charset="0"/>
                <a:cs typeface="Times New Roman" panose="02020603050405020304" pitchFamily="18" charset="0"/>
              </a:rPr>
              <a:t>Mạng</a:t>
            </a:r>
            <a:r>
              <a:rPr lang="vi-VN" sz="2536" b="1" dirty="0">
                <a:latin typeface="Times New Roman" panose="02020603050405020304" pitchFamily="18" charset="0"/>
                <a:cs typeface="Times New Roman" panose="02020603050405020304" pitchFamily="18" charset="0"/>
              </a:rPr>
              <a:t>	</a:t>
            </a:r>
            <a:r>
              <a:rPr lang="vi-VN" sz="2536" b="1" spc="-28" dirty="0">
                <a:latin typeface="Times New Roman" panose="02020603050405020304" pitchFamily="18" charset="0"/>
                <a:cs typeface="Times New Roman" panose="02020603050405020304" pitchFamily="18" charset="0"/>
              </a:rPr>
              <a:t>máy</a:t>
            </a:r>
            <a:r>
              <a:rPr lang="vi-VN" sz="2536" b="1" dirty="0">
                <a:latin typeface="Times New Roman" panose="02020603050405020304" pitchFamily="18" charset="0"/>
                <a:cs typeface="Times New Roman" panose="02020603050405020304" pitchFamily="18" charset="0"/>
              </a:rPr>
              <a:t>	</a:t>
            </a:r>
            <a:r>
              <a:rPr lang="vi-VN" sz="2536" b="1" spc="-22" dirty="0">
                <a:latin typeface="Times New Roman" panose="02020603050405020304" pitchFamily="18" charset="0"/>
                <a:cs typeface="Times New Roman" panose="02020603050405020304" pitchFamily="18" charset="0"/>
              </a:rPr>
              <a:t>tính</a:t>
            </a:r>
            <a:r>
              <a:rPr lang="vi-VN" sz="2536" b="1" dirty="0">
                <a:latin typeface="Times New Roman" panose="02020603050405020304" pitchFamily="18" charset="0"/>
                <a:cs typeface="Times New Roman" panose="02020603050405020304" pitchFamily="18" charset="0"/>
              </a:rPr>
              <a:t>	</a:t>
            </a:r>
            <a:r>
              <a:rPr lang="vi-VN" sz="2536" spc="-28" dirty="0">
                <a:latin typeface="Times New Roman" panose="02020603050405020304" pitchFamily="18" charset="0"/>
                <a:cs typeface="Times New Roman" panose="02020603050405020304" pitchFamily="18" charset="0"/>
              </a:rPr>
              <a:t>là</a:t>
            </a:r>
            <a:r>
              <a:rPr lang="vi-VN" sz="2536" dirty="0">
                <a:latin typeface="Times New Roman" panose="02020603050405020304" pitchFamily="18" charset="0"/>
                <a:cs typeface="Times New Roman" panose="02020603050405020304" pitchFamily="18" charset="0"/>
              </a:rPr>
              <a:t>	</a:t>
            </a:r>
            <a:r>
              <a:rPr lang="vi-VN" sz="2536" spc="66" dirty="0">
                <a:latin typeface="Times New Roman" panose="02020603050405020304" pitchFamily="18" charset="0"/>
                <a:cs typeface="Times New Roman" panose="02020603050405020304" pitchFamily="18" charset="0"/>
              </a:rPr>
              <a:t>một</a:t>
            </a:r>
            <a:r>
              <a:rPr lang="vi-VN" sz="2536" dirty="0">
                <a:latin typeface="Times New Roman" panose="02020603050405020304" pitchFamily="18" charset="0"/>
                <a:cs typeface="Times New Roman" panose="02020603050405020304" pitchFamily="18" charset="0"/>
              </a:rPr>
              <a:t>	</a:t>
            </a:r>
            <a:r>
              <a:rPr lang="vi-VN" sz="2536" spc="-22" dirty="0">
                <a:latin typeface="Times New Roman" panose="02020603050405020304" pitchFamily="18" charset="0"/>
                <a:cs typeface="Times New Roman" panose="02020603050405020304" pitchFamily="18" charset="0"/>
              </a:rPr>
              <a:t>nhóm</a:t>
            </a:r>
            <a:r>
              <a:rPr lang="vi-VN" sz="2536" dirty="0">
                <a:latin typeface="Times New Roman" panose="02020603050405020304" pitchFamily="18" charset="0"/>
                <a:cs typeface="Times New Roman" panose="02020603050405020304" pitchFamily="18" charset="0"/>
              </a:rPr>
              <a:t>	</a:t>
            </a:r>
            <a:r>
              <a:rPr lang="vi-VN" sz="2536" spc="-28" dirty="0">
                <a:latin typeface="Times New Roman" panose="02020603050405020304" pitchFamily="18" charset="0"/>
                <a:cs typeface="Times New Roman" panose="02020603050405020304" pitchFamily="18" charset="0"/>
              </a:rPr>
              <a:t>máy</a:t>
            </a:r>
            <a:r>
              <a:rPr lang="vi-VN" sz="2536" dirty="0">
                <a:latin typeface="Times New Roman" panose="02020603050405020304" pitchFamily="18" charset="0"/>
                <a:cs typeface="Times New Roman" panose="02020603050405020304" pitchFamily="18" charset="0"/>
              </a:rPr>
              <a:t>	</a:t>
            </a:r>
            <a:r>
              <a:rPr lang="vi-VN" sz="2536" spc="-22" dirty="0">
                <a:latin typeface="Times New Roman" panose="02020603050405020304" pitchFamily="18" charset="0"/>
                <a:cs typeface="Times New Roman" panose="02020603050405020304" pitchFamily="18" charset="0"/>
              </a:rPr>
              <a:t>tính</a:t>
            </a:r>
            <a:r>
              <a:rPr lang="vi-VN" sz="2536" dirty="0">
                <a:latin typeface="Times New Roman" panose="02020603050405020304" pitchFamily="18" charset="0"/>
                <a:cs typeface="Times New Roman" panose="02020603050405020304" pitchFamily="18" charset="0"/>
              </a:rPr>
              <a:t>	</a:t>
            </a:r>
            <a:r>
              <a:rPr lang="vi-VN" sz="2536" spc="-22" dirty="0">
                <a:latin typeface="Times New Roman" panose="02020603050405020304" pitchFamily="18" charset="0"/>
                <a:cs typeface="Times New Roman" panose="02020603050405020304" pitchFamily="18" charset="0"/>
              </a:rPr>
              <a:t>được</a:t>
            </a:r>
            <a:r>
              <a:rPr lang="vi-VN" sz="2536" dirty="0">
                <a:latin typeface="Times New Roman" panose="02020603050405020304" pitchFamily="18" charset="0"/>
                <a:cs typeface="Times New Roman" panose="02020603050405020304" pitchFamily="18" charset="0"/>
              </a:rPr>
              <a:t>	</a:t>
            </a:r>
            <a:r>
              <a:rPr lang="vi-VN" sz="2536" spc="-28" dirty="0">
                <a:latin typeface="Times New Roman" panose="02020603050405020304" pitchFamily="18" charset="0"/>
                <a:cs typeface="Times New Roman" panose="02020603050405020304" pitchFamily="18" charset="0"/>
              </a:rPr>
              <a:t>kết</a:t>
            </a:r>
            <a:r>
              <a:rPr lang="vi-VN" sz="2536" dirty="0">
                <a:latin typeface="Times New Roman" panose="02020603050405020304" pitchFamily="18" charset="0"/>
                <a:cs typeface="Times New Roman" panose="02020603050405020304" pitchFamily="18" charset="0"/>
              </a:rPr>
              <a:t>	</a:t>
            </a:r>
            <a:r>
              <a:rPr lang="vi-VN" sz="2536" spc="-28" dirty="0">
                <a:latin typeface="Times New Roman" panose="02020603050405020304" pitchFamily="18" charset="0"/>
                <a:cs typeface="Times New Roman" panose="02020603050405020304" pitchFamily="18" charset="0"/>
              </a:rPr>
              <a:t>nối</a:t>
            </a:r>
            <a:r>
              <a:rPr lang="vi-VN" sz="2536" dirty="0">
                <a:latin typeface="Times New Roman" panose="02020603050405020304" pitchFamily="18" charset="0"/>
                <a:cs typeface="Times New Roman" panose="02020603050405020304" pitchFamily="18" charset="0"/>
              </a:rPr>
              <a:t>	</a:t>
            </a:r>
            <a:r>
              <a:rPr lang="vi-VN" sz="2536" spc="-33" dirty="0">
                <a:latin typeface="Times New Roman" panose="02020603050405020304" pitchFamily="18" charset="0"/>
                <a:cs typeface="Times New Roman" panose="02020603050405020304" pitchFamily="18" charset="0"/>
              </a:rPr>
              <a:t>với</a:t>
            </a:r>
            <a:r>
              <a:rPr lang="en-US" sz="2536" spc="-33"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nhau</a:t>
            </a:r>
            <a:r>
              <a:rPr lang="vi-VN" sz="2536" spc="-28"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bằng</a:t>
            </a:r>
            <a:r>
              <a:rPr lang="vi-VN" sz="2536" spc="-28" dirty="0">
                <a:latin typeface="Times New Roman" panose="02020603050405020304" pitchFamily="18" charset="0"/>
                <a:cs typeface="Times New Roman" panose="02020603050405020304" pitchFamily="18" charset="0"/>
              </a:rPr>
              <a:t> </a:t>
            </a:r>
            <a:r>
              <a:rPr lang="vi-VN" sz="2536" spc="55" dirty="0">
                <a:latin typeface="Times New Roman" panose="02020603050405020304" pitchFamily="18" charset="0"/>
                <a:cs typeface="Times New Roman" panose="02020603050405020304" pitchFamily="18" charset="0"/>
              </a:rPr>
              <a:t>Wi-</a:t>
            </a:r>
            <a:r>
              <a:rPr lang="vi-VN" sz="2536" spc="-28" dirty="0">
                <a:latin typeface="Times New Roman" panose="02020603050405020304" pitchFamily="18" charset="0"/>
                <a:cs typeface="Times New Roman" panose="02020603050405020304" pitchFamily="18" charset="0"/>
              </a:rPr>
              <a:t>Fi.</a:t>
            </a:r>
            <a:endParaRPr lang="vi-VN" sz="2536" dirty="0">
              <a:latin typeface="Times New Roman" panose="02020603050405020304" pitchFamily="18" charset="0"/>
              <a:cs typeface="Times New Roman" panose="02020603050405020304" pitchFamily="18" charset="0"/>
            </a:endParaRPr>
          </a:p>
          <a:p>
            <a:pPr marL="405451" marR="7703" lvl="3" indent="344528" algn="just">
              <a:lnSpc>
                <a:spcPts val="3650"/>
              </a:lnSpc>
              <a:spcBef>
                <a:spcPts val="225"/>
              </a:spcBef>
              <a:buFont typeface="Arial"/>
              <a:buAutoNum type="alphaUcPeriod" startAt="2"/>
              <a:tabLst>
                <a:tab pos="749979" algn="l"/>
              </a:tabLst>
            </a:pPr>
            <a:r>
              <a:rPr lang="vi-VN" sz="2536" b="1" spc="61" dirty="0">
                <a:latin typeface="Times New Roman" panose="02020603050405020304" pitchFamily="18" charset="0"/>
                <a:cs typeface="Times New Roman" panose="02020603050405020304" pitchFamily="18" charset="0"/>
              </a:rPr>
              <a:t>Mạng</a:t>
            </a:r>
            <a:r>
              <a:rPr lang="vi-VN" sz="2536" b="1" spc="-22" dirty="0">
                <a:latin typeface="Times New Roman" panose="02020603050405020304" pitchFamily="18" charset="0"/>
                <a:cs typeface="Times New Roman" panose="02020603050405020304" pitchFamily="18" charset="0"/>
              </a:rPr>
              <a:t> </a:t>
            </a:r>
            <a:r>
              <a:rPr lang="vi-VN" sz="2536" b="1" dirty="0">
                <a:latin typeface="Times New Roman" panose="02020603050405020304" pitchFamily="18" charset="0"/>
                <a:cs typeface="Times New Roman" panose="02020603050405020304" pitchFamily="18" charset="0"/>
              </a:rPr>
              <a:t>máy</a:t>
            </a:r>
            <a:r>
              <a:rPr lang="vi-VN" sz="2536" b="1" spc="-22" dirty="0">
                <a:latin typeface="Times New Roman" panose="02020603050405020304" pitchFamily="18" charset="0"/>
                <a:cs typeface="Times New Roman" panose="02020603050405020304" pitchFamily="18" charset="0"/>
              </a:rPr>
              <a:t> </a:t>
            </a:r>
            <a:r>
              <a:rPr lang="vi-VN" sz="2536" b="1" dirty="0">
                <a:latin typeface="Times New Roman" panose="02020603050405020304" pitchFamily="18" charset="0"/>
                <a:cs typeface="Times New Roman" panose="02020603050405020304" pitchFamily="18" charset="0"/>
              </a:rPr>
              <a:t>tính</a:t>
            </a:r>
            <a:r>
              <a:rPr lang="vi-VN" sz="2536" b="1" spc="-11"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là</a:t>
            </a:r>
            <a:r>
              <a:rPr lang="vi-VN" sz="2536" spc="-28" dirty="0">
                <a:latin typeface="Times New Roman" panose="02020603050405020304" pitchFamily="18" charset="0"/>
                <a:cs typeface="Times New Roman" panose="02020603050405020304" pitchFamily="18" charset="0"/>
              </a:rPr>
              <a:t> </a:t>
            </a:r>
            <a:r>
              <a:rPr lang="vi-VN" sz="2536" spc="94" dirty="0">
                <a:latin typeface="Times New Roman" panose="02020603050405020304" pitchFamily="18" charset="0"/>
                <a:cs typeface="Times New Roman" panose="02020603050405020304" pitchFamily="18" charset="0"/>
              </a:rPr>
              <a:t>một</a:t>
            </a:r>
            <a:r>
              <a:rPr lang="vi-VN" sz="2536" spc="-28"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hệ</a:t>
            </a:r>
            <a:r>
              <a:rPr lang="vi-VN" sz="2536" spc="-17" dirty="0">
                <a:latin typeface="Times New Roman" panose="02020603050405020304" pitchFamily="18" charset="0"/>
                <a:cs typeface="Times New Roman" panose="02020603050405020304" pitchFamily="18" charset="0"/>
              </a:rPr>
              <a:t> </a:t>
            </a:r>
            <a:r>
              <a:rPr lang="vi-VN" sz="2536" spc="72" dirty="0">
                <a:latin typeface="Times New Roman" panose="02020603050405020304" pitchFamily="18" charset="0"/>
                <a:cs typeface="Times New Roman" panose="02020603050405020304" pitchFamily="18" charset="0"/>
              </a:rPr>
              <a:t>thống</a:t>
            </a:r>
            <a:r>
              <a:rPr lang="vi-VN" sz="2536" spc="-11" dirty="0">
                <a:latin typeface="Times New Roman" panose="02020603050405020304" pitchFamily="18" charset="0"/>
                <a:cs typeface="Times New Roman" panose="02020603050405020304" pitchFamily="18" charset="0"/>
              </a:rPr>
              <a:t> </a:t>
            </a:r>
            <a:r>
              <a:rPr lang="vi-VN" sz="2536" spc="-77" dirty="0">
                <a:latin typeface="Times New Roman" panose="02020603050405020304" pitchFamily="18" charset="0"/>
                <a:cs typeface="Times New Roman" panose="02020603050405020304" pitchFamily="18" charset="0"/>
              </a:rPr>
              <a:t>các</a:t>
            </a:r>
            <a:r>
              <a:rPr lang="vi-VN" sz="2536" spc="-17" dirty="0">
                <a:latin typeface="Times New Roman" panose="02020603050405020304" pitchFamily="18" charset="0"/>
                <a:cs typeface="Times New Roman" panose="02020603050405020304" pitchFamily="18" charset="0"/>
              </a:rPr>
              <a:t> </a:t>
            </a:r>
            <a:r>
              <a:rPr lang="vi-VN" sz="2536" spc="55" dirty="0">
                <a:latin typeface="Times New Roman" panose="02020603050405020304" pitchFamily="18" charset="0"/>
                <a:cs typeface="Times New Roman" panose="02020603050405020304" pitchFamily="18" charset="0"/>
              </a:rPr>
              <a:t>thiết</a:t>
            </a:r>
            <a:r>
              <a:rPr lang="vi-VN" sz="2536" spc="-17" dirty="0">
                <a:latin typeface="Times New Roman" panose="02020603050405020304" pitchFamily="18" charset="0"/>
                <a:cs typeface="Times New Roman" panose="02020603050405020304" pitchFamily="18" charset="0"/>
              </a:rPr>
              <a:t> </a:t>
            </a:r>
            <a:r>
              <a:rPr lang="vi-VN" sz="2536" spc="55" dirty="0">
                <a:latin typeface="Times New Roman" panose="02020603050405020304" pitchFamily="18" charset="0"/>
                <a:cs typeface="Times New Roman" panose="02020603050405020304" pitchFamily="18" charset="0"/>
              </a:rPr>
              <a:t>bị</a:t>
            </a:r>
            <a:r>
              <a:rPr lang="vi-VN" sz="2536" spc="-6"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số</a:t>
            </a:r>
            <a:r>
              <a:rPr lang="vi-VN" sz="2536" spc="-22" dirty="0">
                <a:latin typeface="Times New Roman" panose="02020603050405020304" pitchFamily="18" charset="0"/>
                <a:cs typeface="Times New Roman" panose="02020603050405020304" pitchFamily="18" charset="0"/>
              </a:rPr>
              <a:t> </a:t>
            </a:r>
            <a:r>
              <a:rPr lang="vi-VN" sz="2536" spc="-77" dirty="0">
                <a:latin typeface="Times New Roman" panose="02020603050405020304" pitchFamily="18" charset="0"/>
                <a:cs typeface="Times New Roman" panose="02020603050405020304" pitchFamily="18" charset="0"/>
              </a:rPr>
              <a:t>được</a:t>
            </a:r>
            <a:r>
              <a:rPr lang="vi-VN" sz="2536" spc="-28"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kết</a:t>
            </a:r>
            <a:r>
              <a:rPr lang="vi-VN" sz="2536" spc="-17" dirty="0">
                <a:latin typeface="Times New Roman" panose="02020603050405020304" pitchFamily="18" charset="0"/>
                <a:cs typeface="Times New Roman" panose="02020603050405020304" pitchFamily="18" charset="0"/>
              </a:rPr>
              <a:t> </a:t>
            </a:r>
            <a:r>
              <a:rPr lang="vi-VN" sz="2536" spc="-28" dirty="0">
                <a:latin typeface="Times New Roman" panose="02020603050405020304" pitchFamily="18" charset="0"/>
                <a:cs typeface="Times New Roman" panose="02020603050405020304" pitchFamily="18" charset="0"/>
              </a:rPr>
              <a:t>nối </a:t>
            </a:r>
            <a:r>
              <a:rPr lang="vi-VN" sz="2536" spc="-22" dirty="0">
                <a:latin typeface="Times New Roman" panose="02020603050405020304" pitchFamily="18" charset="0"/>
                <a:cs typeface="Times New Roman" panose="02020603050405020304" pitchFamily="18" charset="0"/>
              </a:rPr>
              <a:t>với</a:t>
            </a:r>
            <a:r>
              <a:rPr lang="vi-VN" sz="2536" spc="-33"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nhau</a:t>
            </a:r>
            <a:r>
              <a:rPr lang="vi-VN" sz="2536" spc="-55"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để</a:t>
            </a:r>
            <a:r>
              <a:rPr lang="vi-VN" sz="2536" spc="-28"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truyền</a:t>
            </a:r>
            <a:r>
              <a:rPr lang="vi-VN" sz="2536" spc="-61"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dữ</a:t>
            </a:r>
            <a:r>
              <a:rPr lang="vi-VN" sz="2536" spc="-39"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liệu</a:t>
            </a:r>
            <a:r>
              <a:rPr lang="vi-VN" sz="2536" spc="-44" dirty="0">
                <a:latin typeface="Times New Roman" panose="02020603050405020304" pitchFamily="18" charset="0"/>
                <a:cs typeface="Times New Roman" panose="02020603050405020304" pitchFamily="18" charset="0"/>
              </a:rPr>
              <a:t> </a:t>
            </a:r>
            <a:r>
              <a:rPr lang="vi-VN" sz="2536" spc="-88" dirty="0">
                <a:latin typeface="Times New Roman" panose="02020603050405020304" pitchFamily="18" charset="0"/>
                <a:cs typeface="Times New Roman" panose="02020603050405020304" pitchFamily="18" charset="0"/>
              </a:rPr>
              <a:t>và</a:t>
            </a:r>
            <a:r>
              <a:rPr lang="vi-VN" sz="2536" spc="-33"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trao</a:t>
            </a:r>
            <a:r>
              <a:rPr lang="vi-VN" sz="2536" spc="-33" dirty="0">
                <a:latin typeface="Times New Roman" panose="02020603050405020304" pitchFamily="18" charset="0"/>
                <a:cs typeface="Times New Roman" panose="02020603050405020304" pitchFamily="18" charset="0"/>
              </a:rPr>
              <a:t> </a:t>
            </a:r>
            <a:r>
              <a:rPr lang="vi-VN" sz="2536" spc="61" dirty="0">
                <a:latin typeface="Times New Roman" panose="02020603050405020304" pitchFamily="18" charset="0"/>
                <a:cs typeface="Times New Roman" panose="02020603050405020304" pitchFamily="18" charset="0"/>
              </a:rPr>
              <a:t>đổi</a:t>
            </a:r>
            <a:r>
              <a:rPr lang="vi-VN" sz="2536" spc="-22" dirty="0">
                <a:latin typeface="Times New Roman" panose="02020603050405020304" pitchFamily="18" charset="0"/>
                <a:cs typeface="Times New Roman" panose="02020603050405020304" pitchFamily="18" charset="0"/>
              </a:rPr>
              <a:t> </a:t>
            </a:r>
            <a:r>
              <a:rPr lang="vi-VN" sz="2536" spc="72" dirty="0">
                <a:latin typeface="Times New Roman" panose="02020603050405020304" pitchFamily="18" charset="0"/>
                <a:cs typeface="Times New Roman" panose="02020603050405020304" pitchFamily="18" charset="0"/>
              </a:rPr>
              <a:t>thông</a:t>
            </a:r>
            <a:r>
              <a:rPr lang="vi-VN" sz="2536" spc="-61" dirty="0">
                <a:latin typeface="Times New Roman" panose="02020603050405020304" pitchFamily="18" charset="0"/>
                <a:cs typeface="Times New Roman" panose="02020603050405020304" pitchFamily="18" charset="0"/>
              </a:rPr>
              <a:t> </a:t>
            </a:r>
            <a:r>
              <a:rPr lang="vi-VN" sz="2536" spc="-22" dirty="0">
                <a:latin typeface="Times New Roman" panose="02020603050405020304" pitchFamily="18" charset="0"/>
                <a:cs typeface="Times New Roman" panose="02020603050405020304" pitchFamily="18" charset="0"/>
              </a:rPr>
              <a:t>tin.</a:t>
            </a:r>
            <a:endParaRPr lang="vi-VN" sz="2536" dirty="0">
              <a:latin typeface="Times New Roman" panose="02020603050405020304" pitchFamily="18" charset="0"/>
              <a:cs typeface="Times New Roman" panose="02020603050405020304" pitchFamily="18" charset="0"/>
            </a:endParaRPr>
          </a:p>
          <a:p>
            <a:pPr marL="405451" marR="7003" lvl="3" indent="383743" algn="just">
              <a:lnSpc>
                <a:spcPts val="3650"/>
              </a:lnSpc>
              <a:spcBef>
                <a:spcPts val="6"/>
              </a:spcBef>
              <a:buFont typeface="Arial"/>
              <a:buAutoNum type="alphaUcPeriod" startAt="2"/>
              <a:tabLst>
                <a:tab pos="789194" algn="l"/>
              </a:tabLst>
            </a:pPr>
            <a:r>
              <a:rPr lang="vi-VN" sz="2536" b="1" spc="61" dirty="0">
                <a:latin typeface="Times New Roman" panose="02020603050405020304" pitchFamily="18" charset="0"/>
                <a:cs typeface="Times New Roman" panose="02020603050405020304" pitchFamily="18" charset="0"/>
              </a:rPr>
              <a:t>Mạng</a:t>
            </a:r>
            <a:r>
              <a:rPr lang="vi-VN" sz="2536" b="1" spc="171" dirty="0">
                <a:latin typeface="Times New Roman" panose="02020603050405020304" pitchFamily="18" charset="0"/>
                <a:cs typeface="Times New Roman" panose="02020603050405020304" pitchFamily="18" charset="0"/>
              </a:rPr>
              <a:t> </a:t>
            </a:r>
            <a:r>
              <a:rPr lang="vi-VN" sz="2536" b="1" dirty="0">
                <a:latin typeface="Times New Roman" panose="02020603050405020304" pitchFamily="18" charset="0"/>
                <a:cs typeface="Times New Roman" panose="02020603050405020304" pitchFamily="18" charset="0"/>
              </a:rPr>
              <a:t>máy</a:t>
            </a:r>
            <a:r>
              <a:rPr lang="vi-VN" sz="2536" b="1" spc="171" dirty="0">
                <a:latin typeface="Times New Roman" panose="02020603050405020304" pitchFamily="18" charset="0"/>
                <a:cs typeface="Times New Roman" panose="02020603050405020304" pitchFamily="18" charset="0"/>
              </a:rPr>
              <a:t> </a:t>
            </a:r>
            <a:r>
              <a:rPr lang="vi-VN" sz="2536" b="1" dirty="0">
                <a:latin typeface="Times New Roman" panose="02020603050405020304" pitchFamily="18" charset="0"/>
                <a:cs typeface="Times New Roman" panose="02020603050405020304" pitchFamily="18" charset="0"/>
              </a:rPr>
              <a:t>tính</a:t>
            </a:r>
            <a:r>
              <a:rPr lang="vi-VN" sz="2536" b="1" spc="176"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bao</a:t>
            </a:r>
            <a:r>
              <a:rPr lang="vi-VN" sz="2536" spc="182" dirty="0">
                <a:latin typeface="Times New Roman" panose="02020603050405020304" pitchFamily="18" charset="0"/>
                <a:cs typeface="Times New Roman" panose="02020603050405020304" pitchFamily="18" charset="0"/>
              </a:rPr>
              <a:t> </a:t>
            </a:r>
            <a:r>
              <a:rPr lang="vi-VN" sz="2536" spc="77" dirty="0">
                <a:latin typeface="Times New Roman" panose="02020603050405020304" pitchFamily="18" charset="0"/>
                <a:cs typeface="Times New Roman" panose="02020603050405020304" pitchFamily="18" charset="0"/>
              </a:rPr>
              <a:t>gồm</a:t>
            </a:r>
            <a:r>
              <a:rPr lang="vi-VN" sz="2536" spc="176" dirty="0">
                <a:latin typeface="Times New Roman" panose="02020603050405020304" pitchFamily="18" charset="0"/>
                <a:cs typeface="Times New Roman" panose="02020603050405020304" pitchFamily="18" charset="0"/>
              </a:rPr>
              <a:t> </a:t>
            </a:r>
            <a:r>
              <a:rPr lang="vi-VN" sz="2536" spc="-11" dirty="0">
                <a:latin typeface="Times New Roman" panose="02020603050405020304" pitchFamily="18" charset="0"/>
                <a:cs typeface="Times New Roman" panose="02020603050405020304" pitchFamily="18" charset="0"/>
              </a:rPr>
              <a:t>các</a:t>
            </a:r>
            <a:r>
              <a:rPr lang="vi-VN" sz="2536" spc="171"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thiết</a:t>
            </a:r>
            <a:r>
              <a:rPr lang="vi-VN" sz="2536" spc="171" dirty="0">
                <a:latin typeface="Times New Roman" panose="02020603050405020304" pitchFamily="18" charset="0"/>
                <a:cs typeface="Times New Roman" panose="02020603050405020304" pitchFamily="18" charset="0"/>
              </a:rPr>
              <a:t> </a:t>
            </a:r>
            <a:r>
              <a:rPr lang="vi-VN" sz="2536" spc="55" dirty="0">
                <a:latin typeface="Times New Roman" panose="02020603050405020304" pitchFamily="18" charset="0"/>
                <a:cs typeface="Times New Roman" panose="02020603050405020304" pitchFamily="18" charset="0"/>
              </a:rPr>
              <a:t>bị</a:t>
            </a:r>
            <a:r>
              <a:rPr lang="vi-VN" sz="2536" spc="182"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điện</a:t>
            </a:r>
            <a:r>
              <a:rPr lang="vi-VN" sz="2536" spc="171"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tử</a:t>
            </a:r>
            <a:r>
              <a:rPr lang="vi-VN" sz="2536" spc="176" dirty="0">
                <a:latin typeface="Times New Roman" panose="02020603050405020304" pitchFamily="18" charset="0"/>
                <a:cs typeface="Times New Roman" panose="02020603050405020304" pitchFamily="18" charset="0"/>
              </a:rPr>
              <a:t> </a:t>
            </a:r>
            <a:r>
              <a:rPr lang="vi-VN" sz="2536" spc="-28" dirty="0">
                <a:latin typeface="Times New Roman" panose="02020603050405020304" pitchFamily="18" charset="0"/>
                <a:cs typeface="Times New Roman" panose="02020603050405020304" pitchFamily="18" charset="0"/>
              </a:rPr>
              <a:t>được</a:t>
            </a:r>
            <a:r>
              <a:rPr lang="vi-VN" sz="2536" spc="182"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kết</a:t>
            </a:r>
            <a:r>
              <a:rPr lang="vi-VN" sz="2536" spc="171" dirty="0">
                <a:latin typeface="Times New Roman" panose="02020603050405020304" pitchFamily="18" charset="0"/>
                <a:cs typeface="Times New Roman" panose="02020603050405020304" pitchFamily="18" charset="0"/>
              </a:rPr>
              <a:t> </a:t>
            </a:r>
            <a:r>
              <a:rPr lang="vi-VN" sz="2536" spc="-28" dirty="0">
                <a:latin typeface="Times New Roman" panose="02020603050405020304" pitchFamily="18" charset="0"/>
                <a:cs typeface="Times New Roman" panose="02020603050405020304" pitchFamily="18" charset="0"/>
              </a:rPr>
              <a:t>nối </a:t>
            </a:r>
            <a:r>
              <a:rPr lang="vi-VN" sz="2536" spc="-22" dirty="0">
                <a:latin typeface="Times New Roman" panose="02020603050405020304" pitchFamily="18" charset="0"/>
                <a:cs typeface="Times New Roman" panose="02020603050405020304" pitchFamily="18" charset="0"/>
              </a:rPr>
              <a:t>với</a:t>
            </a:r>
            <a:r>
              <a:rPr lang="vi-VN" sz="2536" spc="-66"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nhau</a:t>
            </a:r>
            <a:r>
              <a:rPr lang="vi-VN" sz="2536" spc="-88"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bằng</a:t>
            </a:r>
            <a:r>
              <a:rPr lang="vi-VN" sz="2536" spc="-66"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dây</a:t>
            </a:r>
            <a:r>
              <a:rPr lang="vi-VN" sz="2536" spc="-72" dirty="0">
                <a:latin typeface="Times New Roman" panose="02020603050405020304" pitchFamily="18" charset="0"/>
                <a:cs typeface="Times New Roman" panose="02020603050405020304" pitchFamily="18" charset="0"/>
              </a:rPr>
              <a:t> </a:t>
            </a:r>
            <a:r>
              <a:rPr lang="vi-VN" sz="2536" spc="-22" dirty="0">
                <a:latin typeface="Times New Roman" panose="02020603050405020304" pitchFamily="18" charset="0"/>
                <a:cs typeface="Times New Roman" panose="02020603050405020304" pitchFamily="18" charset="0"/>
              </a:rPr>
              <a:t>cáp.</a:t>
            </a:r>
            <a:endParaRPr lang="vi-VN" sz="2536" dirty="0">
              <a:latin typeface="Times New Roman" panose="02020603050405020304" pitchFamily="18" charset="0"/>
              <a:cs typeface="Times New Roman" panose="02020603050405020304" pitchFamily="18" charset="0"/>
            </a:endParaRPr>
          </a:p>
          <a:p>
            <a:pPr marL="770987" lvl="3" indent="-365536" algn="just">
              <a:spcBef>
                <a:spcPts val="391"/>
              </a:spcBef>
              <a:buFont typeface="Arial"/>
              <a:buAutoNum type="alphaUcPeriod" startAt="2"/>
              <a:tabLst>
                <a:tab pos="770987" algn="l"/>
              </a:tabLst>
            </a:pPr>
            <a:r>
              <a:rPr lang="vi-VN" sz="2536" b="1" spc="61" dirty="0">
                <a:latin typeface="Times New Roman" panose="02020603050405020304" pitchFamily="18" charset="0"/>
                <a:cs typeface="Times New Roman" panose="02020603050405020304" pitchFamily="18" charset="0"/>
              </a:rPr>
              <a:t>Mạng</a:t>
            </a:r>
            <a:r>
              <a:rPr lang="vi-VN" sz="2536" b="1" spc="28" dirty="0">
                <a:latin typeface="Times New Roman" panose="02020603050405020304" pitchFamily="18" charset="0"/>
                <a:cs typeface="Times New Roman" panose="02020603050405020304" pitchFamily="18" charset="0"/>
              </a:rPr>
              <a:t> </a:t>
            </a:r>
            <a:r>
              <a:rPr lang="vi-VN" sz="2536" b="1" dirty="0">
                <a:latin typeface="Times New Roman" panose="02020603050405020304" pitchFamily="18" charset="0"/>
                <a:cs typeface="Times New Roman" panose="02020603050405020304" pitchFamily="18" charset="0"/>
              </a:rPr>
              <a:t>máy</a:t>
            </a:r>
            <a:r>
              <a:rPr lang="vi-VN" sz="2536" b="1" spc="28" dirty="0">
                <a:latin typeface="Times New Roman" panose="02020603050405020304" pitchFamily="18" charset="0"/>
                <a:cs typeface="Times New Roman" panose="02020603050405020304" pitchFamily="18" charset="0"/>
              </a:rPr>
              <a:t> </a:t>
            </a:r>
            <a:r>
              <a:rPr lang="vi-VN" sz="2536" b="1" dirty="0">
                <a:latin typeface="Times New Roman" panose="02020603050405020304" pitchFamily="18" charset="0"/>
                <a:cs typeface="Times New Roman" panose="02020603050405020304" pitchFamily="18" charset="0"/>
              </a:rPr>
              <a:t>tính</a:t>
            </a:r>
            <a:r>
              <a:rPr lang="vi-VN" sz="2536" b="1" spc="33"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là</a:t>
            </a:r>
            <a:r>
              <a:rPr lang="vi-VN" sz="2536" spc="22" dirty="0">
                <a:latin typeface="Times New Roman" panose="02020603050405020304" pitchFamily="18" charset="0"/>
                <a:cs typeface="Times New Roman" panose="02020603050405020304" pitchFamily="18" charset="0"/>
              </a:rPr>
              <a:t> </a:t>
            </a:r>
            <a:r>
              <a:rPr lang="vi-VN" sz="2536" spc="94" dirty="0">
                <a:latin typeface="Times New Roman" panose="02020603050405020304" pitchFamily="18" charset="0"/>
                <a:cs typeface="Times New Roman" panose="02020603050405020304" pitchFamily="18" charset="0"/>
              </a:rPr>
              <a:t>một</a:t>
            </a:r>
            <a:r>
              <a:rPr lang="vi-VN" sz="2536" spc="22"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hệ</a:t>
            </a:r>
            <a:r>
              <a:rPr lang="vi-VN" sz="2536" spc="28" dirty="0">
                <a:latin typeface="Times New Roman" panose="02020603050405020304" pitchFamily="18" charset="0"/>
                <a:cs typeface="Times New Roman" panose="02020603050405020304" pitchFamily="18" charset="0"/>
              </a:rPr>
              <a:t> </a:t>
            </a:r>
            <a:r>
              <a:rPr lang="vi-VN" sz="2536" spc="61" dirty="0">
                <a:latin typeface="Times New Roman" panose="02020603050405020304" pitchFamily="18" charset="0"/>
                <a:cs typeface="Times New Roman" panose="02020603050405020304" pitchFamily="18" charset="0"/>
              </a:rPr>
              <a:t>thống</a:t>
            </a:r>
            <a:r>
              <a:rPr lang="vi-VN" sz="2536" spc="17"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thiết</a:t>
            </a:r>
            <a:r>
              <a:rPr lang="vi-VN" sz="2536" spc="33" dirty="0">
                <a:latin typeface="Times New Roman" panose="02020603050405020304" pitchFamily="18" charset="0"/>
                <a:cs typeface="Times New Roman" panose="02020603050405020304" pitchFamily="18" charset="0"/>
              </a:rPr>
              <a:t> </a:t>
            </a:r>
            <a:r>
              <a:rPr lang="vi-VN" sz="2536" spc="55" dirty="0">
                <a:latin typeface="Times New Roman" panose="02020603050405020304" pitchFamily="18" charset="0"/>
                <a:cs typeface="Times New Roman" panose="02020603050405020304" pitchFamily="18" charset="0"/>
              </a:rPr>
              <a:t>bị</a:t>
            </a:r>
            <a:r>
              <a:rPr lang="vi-VN" sz="2536" spc="33"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kết</a:t>
            </a:r>
            <a:r>
              <a:rPr lang="vi-VN" sz="2536" spc="28"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nối</a:t>
            </a:r>
            <a:r>
              <a:rPr lang="vi-VN" sz="2536" spc="50"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toàn</a:t>
            </a:r>
            <a:r>
              <a:rPr lang="vi-VN" sz="2536" spc="22" dirty="0">
                <a:latin typeface="Times New Roman" panose="02020603050405020304" pitchFamily="18" charset="0"/>
                <a:cs typeface="Times New Roman" panose="02020603050405020304" pitchFamily="18" charset="0"/>
              </a:rPr>
              <a:t> </a:t>
            </a:r>
            <a:r>
              <a:rPr lang="vi-VN" sz="2536" spc="-22" dirty="0">
                <a:latin typeface="Times New Roman" panose="02020603050405020304" pitchFamily="18" charset="0"/>
                <a:cs typeface="Times New Roman" panose="02020603050405020304" pitchFamily="18" charset="0"/>
              </a:rPr>
              <a:t>cầu</a:t>
            </a:r>
            <a:r>
              <a:rPr lang="vi-VN" sz="2536" spc="28" dirty="0">
                <a:latin typeface="Times New Roman" panose="02020603050405020304" pitchFamily="18" charset="0"/>
                <a:cs typeface="Times New Roman" panose="02020603050405020304" pitchFamily="18" charset="0"/>
              </a:rPr>
              <a:t> </a:t>
            </a:r>
            <a:r>
              <a:rPr lang="vi-VN" sz="2536" spc="-28" dirty="0">
                <a:latin typeface="Times New Roman" panose="02020603050405020304" pitchFamily="18" charset="0"/>
                <a:cs typeface="Times New Roman" panose="02020603050405020304" pitchFamily="18" charset="0"/>
              </a:rPr>
              <a:t>để</a:t>
            </a:r>
            <a:r>
              <a:rPr lang="en-US" sz="2536" spc="-28"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trao</a:t>
            </a:r>
            <a:r>
              <a:rPr lang="vi-VN" sz="2536" spc="-44" dirty="0">
                <a:latin typeface="Times New Roman" panose="02020603050405020304" pitchFamily="18" charset="0"/>
                <a:cs typeface="Times New Roman" panose="02020603050405020304" pitchFamily="18" charset="0"/>
              </a:rPr>
              <a:t> </a:t>
            </a:r>
            <a:r>
              <a:rPr lang="vi-VN" sz="2536" spc="61" dirty="0">
                <a:latin typeface="Times New Roman" panose="02020603050405020304" pitchFamily="18" charset="0"/>
                <a:cs typeface="Times New Roman" panose="02020603050405020304" pitchFamily="18" charset="0"/>
              </a:rPr>
              <a:t>đổi</a:t>
            </a:r>
            <a:r>
              <a:rPr lang="vi-VN" sz="2536" spc="-39"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dữ</a:t>
            </a:r>
            <a:r>
              <a:rPr lang="vi-VN" sz="2536" spc="-50"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liệu</a:t>
            </a:r>
            <a:r>
              <a:rPr lang="vi-VN" sz="2536" spc="-55" dirty="0">
                <a:latin typeface="Times New Roman" panose="02020603050405020304" pitchFamily="18" charset="0"/>
                <a:cs typeface="Times New Roman" panose="02020603050405020304" pitchFamily="18" charset="0"/>
              </a:rPr>
              <a:t> </a:t>
            </a:r>
            <a:r>
              <a:rPr lang="vi-VN" sz="2536" spc="-94" dirty="0">
                <a:latin typeface="Times New Roman" panose="02020603050405020304" pitchFamily="18" charset="0"/>
                <a:cs typeface="Times New Roman" panose="02020603050405020304" pitchFamily="18" charset="0"/>
              </a:rPr>
              <a:t>và</a:t>
            </a:r>
            <a:r>
              <a:rPr lang="vi-VN" sz="2536" spc="-50"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chia</a:t>
            </a:r>
            <a:r>
              <a:rPr lang="vi-VN" sz="2536" spc="-33" dirty="0">
                <a:latin typeface="Times New Roman" panose="02020603050405020304" pitchFamily="18" charset="0"/>
                <a:cs typeface="Times New Roman" panose="02020603050405020304" pitchFamily="18" charset="0"/>
              </a:rPr>
              <a:t> </a:t>
            </a:r>
            <a:r>
              <a:rPr lang="vi-VN" sz="2536" spc="-126" dirty="0">
                <a:latin typeface="Times New Roman" panose="02020603050405020304" pitchFamily="18" charset="0"/>
                <a:cs typeface="Times New Roman" panose="02020603050405020304" pitchFamily="18" charset="0"/>
              </a:rPr>
              <a:t>sẻ</a:t>
            </a:r>
            <a:r>
              <a:rPr lang="vi-VN" sz="2536" spc="-50"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tài</a:t>
            </a:r>
            <a:r>
              <a:rPr lang="vi-VN" sz="2536" spc="-28" dirty="0">
                <a:latin typeface="Times New Roman" panose="02020603050405020304" pitchFamily="18" charset="0"/>
                <a:cs typeface="Times New Roman" panose="02020603050405020304" pitchFamily="18" charset="0"/>
              </a:rPr>
              <a:t> </a:t>
            </a:r>
            <a:r>
              <a:rPr lang="vi-VN" sz="2536" dirty="0">
                <a:latin typeface="Times New Roman" panose="02020603050405020304" pitchFamily="18" charset="0"/>
                <a:cs typeface="Times New Roman" panose="02020603050405020304" pitchFamily="18" charset="0"/>
              </a:rPr>
              <a:t>nguyên</a:t>
            </a:r>
            <a:r>
              <a:rPr lang="vi-VN" sz="2536" spc="-72" dirty="0">
                <a:latin typeface="Times New Roman" panose="02020603050405020304" pitchFamily="18" charset="0"/>
                <a:cs typeface="Times New Roman" panose="02020603050405020304" pitchFamily="18" charset="0"/>
              </a:rPr>
              <a:t> </a:t>
            </a:r>
            <a:r>
              <a:rPr lang="vi-VN" sz="2536" spc="-22" dirty="0">
                <a:latin typeface="Times New Roman" panose="02020603050405020304" pitchFamily="18" charset="0"/>
                <a:cs typeface="Times New Roman" panose="02020603050405020304" pitchFamily="18" charset="0"/>
              </a:rPr>
              <a:t>với</a:t>
            </a:r>
            <a:r>
              <a:rPr lang="vi-VN" sz="2536" spc="-44" dirty="0">
                <a:latin typeface="Times New Roman" panose="02020603050405020304" pitchFamily="18" charset="0"/>
                <a:cs typeface="Times New Roman" panose="02020603050405020304" pitchFamily="18" charset="0"/>
              </a:rPr>
              <a:t> </a:t>
            </a:r>
            <a:r>
              <a:rPr lang="vi-VN" sz="2536" spc="-11" dirty="0">
                <a:latin typeface="Times New Roman" panose="02020603050405020304" pitchFamily="18" charset="0"/>
                <a:cs typeface="Times New Roman" panose="02020603050405020304" pitchFamily="18" charset="0"/>
              </a:rPr>
              <a:t>nhau.</a:t>
            </a:r>
            <a:endParaRPr lang="vi-VN" sz="2536"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27918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10243" y="471640"/>
            <a:ext cx="8292525" cy="488630"/>
          </a:xfrm>
          <a:prstGeom prst="rect">
            <a:avLst/>
          </a:prstGeom>
        </p:spPr>
        <p:txBody>
          <a:bodyPr vert="horz" wrap="square" lIns="0" tIns="13305" rIns="0" bIns="0" rtlCol="0">
            <a:spAutoFit/>
          </a:bodyPr>
          <a:lstStyle/>
          <a:p>
            <a:pPr marL="14006">
              <a:spcBef>
                <a:spcPts val="105"/>
              </a:spcBef>
            </a:pPr>
            <a:r>
              <a:rPr sz="3088" spc="-143" dirty="0"/>
              <a:t>CÁCH</a:t>
            </a:r>
            <a:r>
              <a:rPr sz="3088" spc="-72" dirty="0"/>
              <a:t> VIẾT</a:t>
            </a:r>
            <a:r>
              <a:rPr sz="3088" spc="-77" dirty="0"/>
              <a:t> </a:t>
            </a:r>
            <a:r>
              <a:rPr sz="3088" dirty="0"/>
              <a:t>PHẦN</a:t>
            </a:r>
            <a:r>
              <a:rPr sz="3088" spc="-22" dirty="0"/>
              <a:t> </a:t>
            </a:r>
            <a:r>
              <a:rPr sz="3088" spc="-259" dirty="0"/>
              <a:t>CÁC</a:t>
            </a:r>
            <a:r>
              <a:rPr sz="3088" dirty="0"/>
              <a:t> </a:t>
            </a:r>
            <a:r>
              <a:rPr sz="3088" spc="-39" dirty="0"/>
              <a:t>PHƯƠNG</a:t>
            </a:r>
            <a:r>
              <a:rPr sz="3088" spc="-28" dirty="0"/>
              <a:t> </a:t>
            </a:r>
            <a:r>
              <a:rPr sz="3088" spc="61" dirty="0"/>
              <a:t>ÁN</a:t>
            </a:r>
            <a:r>
              <a:rPr sz="3088" spc="-50" dirty="0"/>
              <a:t> </a:t>
            </a:r>
            <a:r>
              <a:rPr sz="3088" spc="-99" dirty="0"/>
              <a:t>TRẢ</a:t>
            </a:r>
            <a:r>
              <a:rPr sz="3088" spc="-55" dirty="0"/>
              <a:t> </a:t>
            </a:r>
            <a:r>
              <a:rPr sz="3088" spc="-28" dirty="0"/>
              <a:t>LỜI</a:t>
            </a:r>
            <a:endParaRPr sz="3088" dirty="0"/>
          </a:p>
        </p:txBody>
      </p:sp>
      <p:sp>
        <p:nvSpPr>
          <p:cNvPr id="7" name="object 7"/>
          <p:cNvSpPr txBox="1"/>
          <p:nvPr/>
        </p:nvSpPr>
        <p:spPr>
          <a:xfrm>
            <a:off x="9514209" y="7204880"/>
            <a:ext cx="300413" cy="339409"/>
          </a:xfrm>
          <a:prstGeom prst="rect">
            <a:avLst/>
          </a:prstGeom>
        </p:spPr>
        <p:txBody>
          <a:bodyPr vert="horz" wrap="square" lIns="0" tIns="33613" rIns="0" bIns="0" rtlCol="0">
            <a:spAutoFit/>
          </a:bodyPr>
          <a:lstStyle/>
          <a:p>
            <a:pPr marL="14006">
              <a:spcBef>
                <a:spcPts val="265"/>
              </a:spcBef>
            </a:pPr>
            <a:r>
              <a:rPr sz="1985" spc="-28" dirty="0">
                <a:solidFill>
                  <a:srgbClr val="FFFFFF"/>
                </a:solidFill>
                <a:latin typeface="Arial"/>
                <a:cs typeface="Arial"/>
              </a:rPr>
              <a:t>19</a:t>
            </a:r>
            <a:endParaRPr sz="1985">
              <a:latin typeface="Arial"/>
              <a:cs typeface="Arial"/>
            </a:endParaRPr>
          </a:p>
        </p:txBody>
      </p:sp>
      <p:sp>
        <p:nvSpPr>
          <p:cNvPr id="8" name="object 8"/>
          <p:cNvSpPr txBox="1"/>
          <p:nvPr/>
        </p:nvSpPr>
        <p:spPr>
          <a:xfrm>
            <a:off x="85155" y="7322863"/>
            <a:ext cx="1053897" cy="178897"/>
          </a:xfrm>
          <a:prstGeom prst="rect">
            <a:avLst/>
          </a:prstGeom>
        </p:spPr>
        <p:txBody>
          <a:bodyPr vert="horz" wrap="square" lIns="0" tIns="700" rIns="0" bIns="0" rtlCol="0">
            <a:spAutoFit/>
          </a:bodyPr>
          <a:lstStyle/>
          <a:p>
            <a:pPr marL="14006">
              <a:spcBef>
                <a:spcPts val="6"/>
              </a:spcBef>
            </a:pPr>
            <a:r>
              <a:rPr sz="1158" spc="-11" dirty="0">
                <a:solidFill>
                  <a:srgbClr val="FFFFFF"/>
                </a:solidFill>
                <a:latin typeface="Arial"/>
                <a:cs typeface="Arial"/>
              </a:rPr>
              <a:t>NCT.FIT.HNUE</a:t>
            </a:r>
            <a:endParaRPr sz="1158">
              <a:latin typeface="Arial"/>
              <a:cs typeface="Arial"/>
            </a:endParaRPr>
          </a:p>
        </p:txBody>
      </p:sp>
      <p:sp>
        <p:nvSpPr>
          <p:cNvPr id="3" name="object 3"/>
          <p:cNvSpPr txBox="1"/>
          <p:nvPr/>
        </p:nvSpPr>
        <p:spPr>
          <a:xfrm>
            <a:off x="314457" y="1307271"/>
            <a:ext cx="9401043" cy="2580602"/>
          </a:xfrm>
          <a:prstGeom prst="rect">
            <a:avLst/>
          </a:prstGeom>
        </p:spPr>
        <p:txBody>
          <a:bodyPr vert="horz" wrap="square" lIns="0" tIns="135850" rIns="0" bIns="0" rtlCol="0">
            <a:spAutoFit/>
          </a:bodyPr>
          <a:lstStyle/>
          <a:p>
            <a:pPr marL="14005">
              <a:spcBef>
                <a:spcPts val="965"/>
              </a:spcBef>
              <a:tabLst>
                <a:tab pos="517492" algn="l"/>
              </a:tabLst>
            </a:pPr>
            <a:r>
              <a:rPr lang="en-US" sz="2647" b="1" i="1" spc="-50" dirty="0">
                <a:solidFill>
                  <a:srgbClr val="FF0000"/>
                </a:solidFill>
                <a:latin typeface="Arial"/>
                <a:cs typeface="Arial"/>
              </a:rPr>
              <a:t>*</a:t>
            </a:r>
            <a:r>
              <a:rPr sz="2647" b="1" i="1" spc="-50" dirty="0">
                <a:solidFill>
                  <a:srgbClr val="FF0000"/>
                </a:solidFill>
                <a:latin typeface="Arial"/>
                <a:cs typeface="Arial"/>
              </a:rPr>
              <a:t>Tránh</a:t>
            </a:r>
            <a:r>
              <a:rPr sz="2647" b="1" i="1" spc="-44" dirty="0">
                <a:solidFill>
                  <a:srgbClr val="FF0000"/>
                </a:solidFill>
                <a:latin typeface="Arial"/>
                <a:cs typeface="Arial"/>
              </a:rPr>
              <a:t> </a:t>
            </a:r>
            <a:r>
              <a:rPr sz="2647" b="1" i="1" dirty="0">
                <a:solidFill>
                  <a:srgbClr val="FF0000"/>
                </a:solidFill>
                <a:latin typeface="Arial"/>
                <a:cs typeface="Arial"/>
              </a:rPr>
              <a:t>viết</a:t>
            </a:r>
            <a:r>
              <a:rPr sz="2647" b="1" i="1" spc="-44" dirty="0">
                <a:solidFill>
                  <a:srgbClr val="FF0000"/>
                </a:solidFill>
                <a:latin typeface="Arial"/>
                <a:cs typeface="Arial"/>
              </a:rPr>
              <a:t> </a:t>
            </a:r>
            <a:r>
              <a:rPr sz="2647" b="1" i="1" spc="-138" dirty="0">
                <a:solidFill>
                  <a:srgbClr val="FF0000"/>
                </a:solidFill>
                <a:latin typeface="Arial"/>
                <a:cs typeface="Arial"/>
              </a:rPr>
              <a:t>các</a:t>
            </a:r>
            <a:r>
              <a:rPr sz="2647" b="1" i="1" spc="-44" dirty="0">
                <a:solidFill>
                  <a:srgbClr val="FF0000"/>
                </a:solidFill>
                <a:latin typeface="Arial"/>
                <a:cs typeface="Arial"/>
              </a:rPr>
              <a:t> </a:t>
            </a:r>
            <a:r>
              <a:rPr sz="2647" b="1" i="1" spc="-88" dirty="0">
                <a:solidFill>
                  <a:srgbClr val="FF0000"/>
                </a:solidFill>
                <a:latin typeface="Arial"/>
                <a:cs typeface="Arial"/>
              </a:rPr>
              <a:t>phương</a:t>
            </a:r>
            <a:r>
              <a:rPr sz="2647" b="1" i="1" spc="-55" dirty="0">
                <a:solidFill>
                  <a:srgbClr val="FF0000"/>
                </a:solidFill>
                <a:latin typeface="Arial"/>
                <a:cs typeface="Arial"/>
              </a:rPr>
              <a:t> </a:t>
            </a:r>
            <a:r>
              <a:rPr sz="2647" b="1" i="1" dirty="0">
                <a:solidFill>
                  <a:srgbClr val="FF0000"/>
                </a:solidFill>
                <a:latin typeface="Arial"/>
                <a:cs typeface="Arial"/>
              </a:rPr>
              <a:t>án</a:t>
            </a:r>
            <a:r>
              <a:rPr sz="2647" b="1" i="1" spc="-39" dirty="0">
                <a:solidFill>
                  <a:srgbClr val="FF0000"/>
                </a:solidFill>
                <a:latin typeface="Arial"/>
                <a:cs typeface="Arial"/>
              </a:rPr>
              <a:t> </a:t>
            </a:r>
            <a:r>
              <a:rPr sz="2647" b="1" i="1" spc="-22" dirty="0">
                <a:solidFill>
                  <a:srgbClr val="FF0000"/>
                </a:solidFill>
                <a:latin typeface="Arial"/>
                <a:cs typeface="Arial"/>
              </a:rPr>
              <a:t>không</a:t>
            </a:r>
            <a:r>
              <a:rPr sz="2647" b="1" i="1" spc="-55" dirty="0">
                <a:solidFill>
                  <a:srgbClr val="FF0000"/>
                </a:solidFill>
                <a:latin typeface="Arial"/>
                <a:cs typeface="Arial"/>
              </a:rPr>
              <a:t> </a:t>
            </a:r>
            <a:r>
              <a:rPr sz="2647" b="1" i="1" spc="-39" dirty="0">
                <a:solidFill>
                  <a:srgbClr val="FF0000"/>
                </a:solidFill>
                <a:latin typeface="Arial"/>
                <a:cs typeface="Arial"/>
              </a:rPr>
              <a:t>đồng</a:t>
            </a:r>
            <a:r>
              <a:rPr sz="2647" b="1" i="1" spc="-50" dirty="0">
                <a:solidFill>
                  <a:srgbClr val="FF0000"/>
                </a:solidFill>
                <a:latin typeface="Arial"/>
                <a:cs typeface="Arial"/>
              </a:rPr>
              <a:t> </a:t>
            </a:r>
            <a:r>
              <a:rPr sz="2647" b="1" i="1" spc="-22" dirty="0">
                <a:solidFill>
                  <a:srgbClr val="FF0000"/>
                </a:solidFill>
                <a:latin typeface="Arial"/>
                <a:cs typeface="Arial"/>
              </a:rPr>
              <a:t>nhất</a:t>
            </a:r>
            <a:endParaRPr sz="2647" dirty="0">
              <a:latin typeface="Arial"/>
              <a:cs typeface="Arial"/>
            </a:endParaRPr>
          </a:p>
          <a:p>
            <a:pPr marL="698159" lvl="1" indent="-287807">
              <a:spcBef>
                <a:spcPts val="970"/>
              </a:spcBef>
              <a:buChar char="–"/>
              <a:tabLst>
                <a:tab pos="698159" algn="l"/>
              </a:tabLst>
            </a:pPr>
            <a:r>
              <a:rPr sz="2647" dirty="0">
                <a:latin typeface="Arial"/>
                <a:cs typeface="Arial"/>
              </a:rPr>
              <a:t>Không</a:t>
            </a:r>
            <a:r>
              <a:rPr sz="2647" spc="199" dirty="0">
                <a:latin typeface="Arial"/>
                <a:cs typeface="Arial"/>
              </a:rPr>
              <a:t> </a:t>
            </a:r>
            <a:r>
              <a:rPr sz="2647" dirty="0">
                <a:latin typeface="Arial"/>
                <a:cs typeface="Arial"/>
              </a:rPr>
              <a:t>cùng</a:t>
            </a:r>
            <a:r>
              <a:rPr sz="2647" spc="199" dirty="0">
                <a:latin typeface="Arial"/>
                <a:cs typeface="Arial"/>
              </a:rPr>
              <a:t> </a:t>
            </a:r>
            <a:r>
              <a:rPr sz="2647" dirty="0">
                <a:latin typeface="Arial"/>
                <a:cs typeface="Arial"/>
              </a:rPr>
              <a:t>bắt</a:t>
            </a:r>
            <a:r>
              <a:rPr sz="2647" spc="193" dirty="0">
                <a:latin typeface="Arial"/>
                <a:cs typeface="Arial"/>
              </a:rPr>
              <a:t> </a:t>
            </a:r>
            <a:r>
              <a:rPr sz="2647" dirty="0">
                <a:latin typeface="Arial"/>
                <a:cs typeface="Arial"/>
              </a:rPr>
              <a:t>đầu</a:t>
            </a:r>
            <a:r>
              <a:rPr sz="2647" spc="187" dirty="0">
                <a:latin typeface="Arial"/>
                <a:cs typeface="Arial"/>
              </a:rPr>
              <a:t> </a:t>
            </a:r>
            <a:r>
              <a:rPr sz="2647" dirty="0">
                <a:latin typeface="Arial"/>
                <a:cs typeface="Arial"/>
              </a:rPr>
              <a:t>bằng</a:t>
            </a:r>
            <a:r>
              <a:rPr sz="2647" spc="193" dirty="0">
                <a:latin typeface="Arial"/>
                <a:cs typeface="Arial"/>
              </a:rPr>
              <a:t> </a:t>
            </a:r>
            <a:r>
              <a:rPr sz="2647" spc="99" dirty="0">
                <a:latin typeface="Arial"/>
                <a:cs typeface="Arial"/>
              </a:rPr>
              <a:t>một</a:t>
            </a:r>
            <a:r>
              <a:rPr sz="2647" spc="193" dirty="0">
                <a:latin typeface="Arial"/>
                <a:cs typeface="Arial"/>
              </a:rPr>
              <a:t> </a:t>
            </a:r>
            <a:r>
              <a:rPr sz="2647" dirty="0">
                <a:latin typeface="Arial"/>
                <a:cs typeface="Arial"/>
              </a:rPr>
              <a:t>từ</a:t>
            </a:r>
            <a:r>
              <a:rPr sz="2647" spc="199" dirty="0">
                <a:latin typeface="Arial"/>
                <a:cs typeface="Arial"/>
              </a:rPr>
              <a:t> </a:t>
            </a:r>
            <a:r>
              <a:rPr sz="2647" dirty="0">
                <a:latin typeface="Arial"/>
                <a:cs typeface="Arial"/>
              </a:rPr>
              <a:t>loại:</a:t>
            </a:r>
            <a:r>
              <a:rPr sz="2647" spc="182" dirty="0">
                <a:latin typeface="Arial"/>
                <a:cs typeface="Arial"/>
              </a:rPr>
              <a:t> </a:t>
            </a:r>
            <a:r>
              <a:rPr sz="2647" dirty="0">
                <a:latin typeface="Arial"/>
                <a:cs typeface="Arial"/>
              </a:rPr>
              <a:t>danh</a:t>
            </a:r>
            <a:r>
              <a:rPr sz="2647" spc="193" dirty="0">
                <a:latin typeface="Arial"/>
                <a:cs typeface="Arial"/>
              </a:rPr>
              <a:t> </a:t>
            </a:r>
            <a:r>
              <a:rPr sz="2647" dirty="0">
                <a:latin typeface="Arial"/>
                <a:cs typeface="Arial"/>
              </a:rPr>
              <a:t>từ,</a:t>
            </a:r>
            <a:r>
              <a:rPr sz="2647" spc="187" dirty="0">
                <a:latin typeface="Arial"/>
                <a:cs typeface="Arial"/>
              </a:rPr>
              <a:t> </a:t>
            </a:r>
            <a:r>
              <a:rPr sz="2647" spc="55" dirty="0">
                <a:latin typeface="Arial"/>
                <a:cs typeface="Arial"/>
              </a:rPr>
              <a:t>động</a:t>
            </a:r>
            <a:r>
              <a:rPr sz="2647" spc="210" dirty="0">
                <a:latin typeface="Arial"/>
                <a:cs typeface="Arial"/>
              </a:rPr>
              <a:t> </a:t>
            </a:r>
            <a:r>
              <a:rPr sz="2647" spc="-28" dirty="0">
                <a:latin typeface="Arial"/>
                <a:cs typeface="Arial"/>
              </a:rPr>
              <a:t>từ,</a:t>
            </a:r>
            <a:endParaRPr sz="2647" dirty="0">
              <a:latin typeface="Arial"/>
              <a:cs typeface="Arial"/>
            </a:endParaRPr>
          </a:p>
          <a:p>
            <a:pPr marL="699560">
              <a:spcBef>
                <a:spcPts val="634"/>
              </a:spcBef>
            </a:pPr>
            <a:r>
              <a:rPr sz="2647" dirty="0">
                <a:latin typeface="Arial"/>
                <a:cs typeface="Arial"/>
              </a:rPr>
              <a:t>danh</a:t>
            </a:r>
            <a:r>
              <a:rPr sz="2647" spc="11" dirty="0">
                <a:latin typeface="Arial"/>
                <a:cs typeface="Arial"/>
              </a:rPr>
              <a:t> </a:t>
            </a:r>
            <a:r>
              <a:rPr sz="2647" spc="55" dirty="0">
                <a:latin typeface="Arial"/>
                <a:cs typeface="Arial"/>
              </a:rPr>
              <a:t>động</a:t>
            </a:r>
            <a:r>
              <a:rPr sz="2647" spc="11" dirty="0">
                <a:latin typeface="Arial"/>
                <a:cs typeface="Arial"/>
              </a:rPr>
              <a:t> </a:t>
            </a:r>
            <a:r>
              <a:rPr sz="2647" spc="-28" dirty="0">
                <a:latin typeface="Arial"/>
                <a:cs typeface="Arial"/>
              </a:rPr>
              <a:t>từ.</a:t>
            </a:r>
            <a:endParaRPr sz="2647" dirty="0">
              <a:latin typeface="Arial"/>
              <a:cs typeface="Arial"/>
            </a:endParaRPr>
          </a:p>
          <a:p>
            <a:pPr marL="698159" marR="7003" lvl="1" indent="-287807">
              <a:lnSpc>
                <a:spcPct val="120000"/>
              </a:lnSpc>
              <a:spcBef>
                <a:spcPts val="336"/>
              </a:spcBef>
              <a:buChar char="–"/>
              <a:tabLst>
                <a:tab pos="699560" algn="l"/>
              </a:tabLst>
            </a:pPr>
            <a:r>
              <a:rPr sz="2647" dirty="0">
                <a:latin typeface="Arial"/>
                <a:cs typeface="Arial"/>
              </a:rPr>
              <a:t>Không</a:t>
            </a:r>
            <a:r>
              <a:rPr sz="2647" spc="154" dirty="0">
                <a:latin typeface="Arial"/>
                <a:cs typeface="Arial"/>
              </a:rPr>
              <a:t> </a:t>
            </a:r>
            <a:r>
              <a:rPr sz="2647" dirty="0">
                <a:latin typeface="Arial"/>
                <a:cs typeface="Arial"/>
              </a:rPr>
              <a:t>cùng</a:t>
            </a:r>
            <a:r>
              <a:rPr sz="2647" spc="160" dirty="0">
                <a:latin typeface="Arial"/>
                <a:cs typeface="Arial"/>
              </a:rPr>
              <a:t> </a:t>
            </a:r>
            <a:r>
              <a:rPr sz="2647" dirty="0">
                <a:latin typeface="Arial"/>
                <a:cs typeface="Arial"/>
              </a:rPr>
              <a:t>hỏi</a:t>
            </a:r>
            <a:r>
              <a:rPr sz="2647" spc="160" dirty="0">
                <a:latin typeface="Arial"/>
                <a:cs typeface="Arial"/>
              </a:rPr>
              <a:t> </a:t>
            </a:r>
            <a:r>
              <a:rPr sz="2647" dirty="0">
                <a:latin typeface="Arial"/>
                <a:cs typeface="Arial"/>
              </a:rPr>
              <a:t>về</a:t>
            </a:r>
            <a:r>
              <a:rPr sz="2647" spc="160" dirty="0">
                <a:latin typeface="Arial"/>
                <a:cs typeface="Arial"/>
              </a:rPr>
              <a:t> </a:t>
            </a:r>
            <a:r>
              <a:rPr sz="2647" spc="99" dirty="0">
                <a:latin typeface="Arial"/>
                <a:cs typeface="Arial"/>
              </a:rPr>
              <a:t>một</a:t>
            </a:r>
            <a:r>
              <a:rPr sz="2647" spc="154" dirty="0">
                <a:latin typeface="Arial"/>
                <a:cs typeface="Arial"/>
              </a:rPr>
              <a:t> </a:t>
            </a:r>
            <a:r>
              <a:rPr sz="2647" dirty="0">
                <a:latin typeface="Arial"/>
                <a:cs typeface="Arial"/>
              </a:rPr>
              <a:t>vấn</a:t>
            </a:r>
            <a:r>
              <a:rPr sz="2647" spc="165" dirty="0">
                <a:latin typeface="Arial"/>
                <a:cs typeface="Arial"/>
              </a:rPr>
              <a:t> </a:t>
            </a:r>
            <a:r>
              <a:rPr sz="2647" dirty="0">
                <a:latin typeface="Arial"/>
                <a:cs typeface="Arial"/>
              </a:rPr>
              <a:t>đề</a:t>
            </a:r>
            <a:r>
              <a:rPr sz="2647" spc="160" dirty="0">
                <a:latin typeface="Arial"/>
                <a:cs typeface="Arial"/>
              </a:rPr>
              <a:t> </a:t>
            </a:r>
            <a:r>
              <a:rPr sz="2647" dirty="0">
                <a:latin typeface="Arial"/>
                <a:cs typeface="Arial"/>
              </a:rPr>
              <a:t>hay</a:t>
            </a:r>
            <a:r>
              <a:rPr sz="2647" spc="154" dirty="0">
                <a:latin typeface="Arial"/>
                <a:cs typeface="Arial"/>
              </a:rPr>
              <a:t> </a:t>
            </a:r>
            <a:r>
              <a:rPr sz="2647" spc="94" dirty="0">
                <a:latin typeface="Arial"/>
                <a:cs typeface="Arial"/>
              </a:rPr>
              <a:t>một</a:t>
            </a:r>
            <a:r>
              <a:rPr sz="2647" spc="154" dirty="0">
                <a:latin typeface="Arial"/>
                <a:cs typeface="Arial"/>
              </a:rPr>
              <a:t> </a:t>
            </a:r>
            <a:r>
              <a:rPr sz="2647" dirty="0">
                <a:latin typeface="Arial"/>
                <a:cs typeface="Arial"/>
              </a:rPr>
              <a:t>đơn</a:t>
            </a:r>
            <a:r>
              <a:rPr sz="2647" spc="160" dirty="0">
                <a:latin typeface="Arial"/>
                <a:cs typeface="Arial"/>
              </a:rPr>
              <a:t> </a:t>
            </a:r>
            <a:r>
              <a:rPr sz="2647" dirty="0">
                <a:latin typeface="Arial"/>
                <a:cs typeface="Arial"/>
              </a:rPr>
              <a:t>vị</a:t>
            </a:r>
            <a:r>
              <a:rPr sz="2647" spc="149" dirty="0">
                <a:latin typeface="Arial"/>
                <a:cs typeface="Arial"/>
              </a:rPr>
              <a:t> </a:t>
            </a:r>
            <a:r>
              <a:rPr sz="2647" dirty="0">
                <a:latin typeface="Arial"/>
                <a:cs typeface="Arial"/>
              </a:rPr>
              <a:t>kiến</a:t>
            </a:r>
            <a:r>
              <a:rPr sz="2647" spc="171" dirty="0">
                <a:latin typeface="Arial"/>
                <a:cs typeface="Arial"/>
              </a:rPr>
              <a:t> </a:t>
            </a:r>
            <a:r>
              <a:rPr sz="2647" spc="-22" dirty="0">
                <a:latin typeface="Arial"/>
                <a:cs typeface="Arial"/>
              </a:rPr>
              <a:t>thức 	</a:t>
            </a:r>
            <a:r>
              <a:rPr sz="2647" spc="-11" dirty="0">
                <a:latin typeface="Arial"/>
                <a:cs typeface="Arial"/>
              </a:rPr>
              <a:t>(thường</a:t>
            </a:r>
            <a:r>
              <a:rPr sz="2647" spc="-44" dirty="0">
                <a:latin typeface="Arial"/>
                <a:cs typeface="Arial"/>
              </a:rPr>
              <a:t> </a:t>
            </a:r>
            <a:r>
              <a:rPr sz="2647" spc="72" dirty="0">
                <a:latin typeface="Arial"/>
                <a:cs typeface="Arial"/>
              </a:rPr>
              <a:t>do</a:t>
            </a:r>
            <a:r>
              <a:rPr sz="2647" spc="-72" dirty="0">
                <a:latin typeface="Arial"/>
                <a:cs typeface="Arial"/>
              </a:rPr>
              <a:t> </a:t>
            </a:r>
            <a:r>
              <a:rPr sz="2647" dirty="0">
                <a:latin typeface="Arial"/>
                <a:cs typeface="Arial"/>
              </a:rPr>
              <a:t>phần</a:t>
            </a:r>
            <a:r>
              <a:rPr sz="2647" spc="-55" dirty="0">
                <a:latin typeface="Arial"/>
                <a:cs typeface="Arial"/>
              </a:rPr>
              <a:t> </a:t>
            </a:r>
            <a:r>
              <a:rPr sz="2647" dirty="0">
                <a:latin typeface="Arial"/>
                <a:cs typeface="Arial"/>
              </a:rPr>
              <a:t>dẫn</a:t>
            </a:r>
            <a:r>
              <a:rPr sz="2647" spc="-61" dirty="0">
                <a:latin typeface="Arial"/>
                <a:cs typeface="Arial"/>
              </a:rPr>
              <a:t> </a:t>
            </a:r>
            <a:r>
              <a:rPr sz="2647" dirty="0">
                <a:latin typeface="Arial"/>
                <a:cs typeface="Arial"/>
              </a:rPr>
              <a:t>thiếu</a:t>
            </a:r>
            <a:r>
              <a:rPr sz="2647" spc="-55" dirty="0">
                <a:latin typeface="Arial"/>
                <a:cs typeface="Arial"/>
              </a:rPr>
              <a:t> </a:t>
            </a:r>
            <a:r>
              <a:rPr sz="2647" dirty="0">
                <a:latin typeface="Arial"/>
                <a:cs typeface="Arial"/>
              </a:rPr>
              <a:t>phần</a:t>
            </a:r>
            <a:r>
              <a:rPr sz="2647" spc="-55" dirty="0">
                <a:latin typeface="Arial"/>
                <a:cs typeface="Arial"/>
              </a:rPr>
              <a:t> </a:t>
            </a:r>
            <a:r>
              <a:rPr sz="2647" dirty="0">
                <a:latin typeface="Arial"/>
                <a:cs typeface="Arial"/>
              </a:rPr>
              <a:t>nêu</a:t>
            </a:r>
            <a:r>
              <a:rPr sz="2647" spc="-55" dirty="0">
                <a:latin typeface="Arial"/>
                <a:cs typeface="Arial"/>
              </a:rPr>
              <a:t> </a:t>
            </a:r>
            <a:r>
              <a:rPr sz="2647" dirty="0">
                <a:latin typeface="Arial"/>
                <a:cs typeface="Arial"/>
              </a:rPr>
              <a:t>vấn</a:t>
            </a:r>
            <a:r>
              <a:rPr sz="2647" spc="-72" dirty="0">
                <a:latin typeface="Arial"/>
                <a:cs typeface="Arial"/>
              </a:rPr>
              <a:t> </a:t>
            </a:r>
            <a:r>
              <a:rPr sz="2647" spc="-28" dirty="0">
                <a:latin typeface="Arial"/>
                <a:cs typeface="Arial"/>
              </a:rPr>
              <a:t>đề)</a:t>
            </a:r>
            <a:endParaRPr sz="2647" dirty="0">
              <a:latin typeface="Arial"/>
              <a:cs typeface="Arial"/>
            </a:endParaRPr>
          </a:p>
        </p:txBody>
      </p:sp>
      <p:sp>
        <p:nvSpPr>
          <p:cNvPr id="4" name="object 4"/>
          <p:cNvSpPr txBox="1"/>
          <p:nvPr/>
        </p:nvSpPr>
        <p:spPr>
          <a:xfrm>
            <a:off x="344642" y="4178142"/>
            <a:ext cx="1331202" cy="421497"/>
          </a:xfrm>
          <a:prstGeom prst="rect">
            <a:avLst/>
          </a:prstGeom>
        </p:spPr>
        <p:txBody>
          <a:bodyPr vert="horz" wrap="square" lIns="0" tIns="14005" rIns="0" bIns="0" rtlCol="0">
            <a:spAutoFit/>
          </a:bodyPr>
          <a:lstStyle/>
          <a:p>
            <a:pPr marL="307415" indent="-293409">
              <a:spcBef>
                <a:spcPts val="110"/>
              </a:spcBef>
              <a:buFont typeface="Arial"/>
              <a:buChar char="•"/>
              <a:tabLst>
                <a:tab pos="307415" algn="l"/>
              </a:tabLst>
            </a:pPr>
            <a:r>
              <a:rPr sz="2647" b="1" dirty="0">
                <a:latin typeface="Arial"/>
                <a:cs typeface="Arial"/>
              </a:rPr>
              <a:t>Ví</a:t>
            </a:r>
            <a:r>
              <a:rPr sz="2647" b="1" spc="-6" dirty="0">
                <a:latin typeface="Arial"/>
                <a:cs typeface="Arial"/>
              </a:rPr>
              <a:t> </a:t>
            </a:r>
            <a:r>
              <a:rPr sz="2647" b="1" dirty="0">
                <a:latin typeface="Arial"/>
                <a:cs typeface="Arial"/>
              </a:rPr>
              <a:t>dụ</a:t>
            </a:r>
            <a:r>
              <a:rPr sz="2647" b="1" spc="-11" dirty="0">
                <a:latin typeface="Arial"/>
                <a:cs typeface="Arial"/>
              </a:rPr>
              <a:t> </a:t>
            </a:r>
            <a:r>
              <a:rPr sz="2647" b="1" spc="-55" dirty="0">
                <a:latin typeface="Arial"/>
                <a:cs typeface="Arial"/>
              </a:rPr>
              <a:t>:</a:t>
            </a:r>
            <a:endParaRPr sz="2647">
              <a:latin typeface="Arial"/>
              <a:cs typeface="Arial"/>
            </a:endParaRPr>
          </a:p>
        </p:txBody>
      </p:sp>
      <p:sp>
        <p:nvSpPr>
          <p:cNvPr id="5" name="object 5"/>
          <p:cNvSpPr txBox="1"/>
          <p:nvPr/>
        </p:nvSpPr>
        <p:spPr>
          <a:xfrm>
            <a:off x="1753322" y="4156207"/>
            <a:ext cx="4313626" cy="444124"/>
          </a:xfrm>
          <a:prstGeom prst="rect">
            <a:avLst/>
          </a:prstGeom>
          <a:solidFill>
            <a:srgbClr val="FFFF00"/>
          </a:solidFill>
        </p:spPr>
        <p:txBody>
          <a:bodyPr vert="horz" wrap="square" lIns="0" tIns="36413" rIns="0" bIns="0" rtlCol="0">
            <a:spAutoFit/>
          </a:bodyPr>
          <a:lstStyle/>
          <a:p>
            <a:pPr>
              <a:spcBef>
                <a:spcPts val="286"/>
              </a:spcBef>
            </a:pPr>
            <a:r>
              <a:rPr sz="2647" spc="-22" dirty="0">
                <a:latin typeface="Arial"/>
                <a:cs typeface="Arial"/>
              </a:rPr>
              <a:t>Phát</a:t>
            </a:r>
            <a:r>
              <a:rPr sz="2647" spc="-61" dirty="0">
                <a:latin typeface="Arial"/>
                <a:cs typeface="Arial"/>
              </a:rPr>
              <a:t> </a:t>
            </a:r>
            <a:r>
              <a:rPr sz="2647" dirty="0">
                <a:latin typeface="Arial"/>
                <a:cs typeface="Arial"/>
              </a:rPr>
              <a:t>biểu</a:t>
            </a:r>
            <a:r>
              <a:rPr sz="2647" spc="-61" dirty="0">
                <a:latin typeface="Arial"/>
                <a:cs typeface="Arial"/>
              </a:rPr>
              <a:t> </a:t>
            </a:r>
            <a:r>
              <a:rPr sz="2647" dirty="0">
                <a:latin typeface="Arial"/>
                <a:cs typeface="Arial"/>
              </a:rPr>
              <a:t>nào</a:t>
            </a:r>
            <a:r>
              <a:rPr sz="2647" spc="-61" dirty="0">
                <a:latin typeface="Arial"/>
                <a:cs typeface="Arial"/>
              </a:rPr>
              <a:t> </a:t>
            </a:r>
            <a:r>
              <a:rPr sz="2647" spc="-88" dirty="0">
                <a:latin typeface="Arial"/>
                <a:cs typeface="Arial"/>
              </a:rPr>
              <a:t>sau</a:t>
            </a:r>
            <a:r>
              <a:rPr sz="2647" spc="-55" dirty="0">
                <a:latin typeface="Arial"/>
                <a:cs typeface="Arial"/>
              </a:rPr>
              <a:t> </a:t>
            </a:r>
            <a:r>
              <a:rPr sz="2647" dirty="0">
                <a:latin typeface="Arial"/>
                <a:cs typeface="Arial"/>
              </a:rPr>
              <a:t>đây</a:t>
            </a:r>
            <a:r>
              <a:rPr sz="2647" spc="-72" dirty="0">
                <a:latin typeface="Arial"/>
                <a:cs typeface="Arial"/>
              </a:rPr>
              <a:t> </a:t>
            </a:r>
            <a:r>
              <a:rPr sz="2647" spc="-11" dirty="0">
                <a:latin typeface="Arial"/>
                <a:cs typeface="Arial"/>
              </a:rPr>
              <a:t>đúng?</a:t>
            </a:r>
            <a:endParaRPr sz="2647">
              <a:latin typeface="Arial"/>
              <a:cs typeface="Arial"/>
            </a:endParaRPr>
          </a:p>
        </p:txBody>
      </p:sp>
      <p:sp>
        <p:nvSpPr>
          <p:cNvPr id="6" name="object 6"/>
          <p:cNvSpPr txBox="1"/>
          <p:nvPr/>
        </p:nvSpPr>
        <p:spPr>
          <a:xfrm>
            <a:off x="612103" y="4630012"/>
            <a:ext cx="9258671" cy="2041538"/>
          </a:xfrm>
          <a:prstGeom prst="rect">
            <a:avLst/>
          </a:prstGeom>
        </p:spPr>
        <p:txBody>
          <a:bodyPr vert="horz" wrap="square" lIns="0" tIns="133050" rIns="0" bIns="0" rtlCol="0">
            <a:spAutoFit/>
          </a:bodyPr>
          <a:lstStyle/>
          <a:p>
            <a:pPr marL="378841" indent="-364836">
              <a:spcBef>
                <a:spcPts val="1048"/>
              </a:spcBef>
              <a:buFont typeface="Arial"/>
              <a:buAutoNum type="alphaUcPeriod"/>
              <a:tabLst>
                <a:tab pos="378841" algn="l"/>
              </a:tabLst>
            </a:pPr>
            <a:r>
              <a:rPr sz="2536" b="1" dirty="0">
                <a:latin typeface="Arial"/>
                <a:cs typeface="Arial"/>
              </a:rPr>
              <a:t>LAN</a:t>
            </a:r>
            <a:r>
              <a:rPr sz="2536" b="1" spc="-33" dirty="0">
                <a:latin typeface="Arial"/>
                <a:cs typeface="Arial"/>
              </a:rPr>
              <a:t> </a:t>
            </a:r>
            <a:r>
              <a:rPr sz="2536" dirty="0">
                <a:latin typeface="Arial"/>
                <a:cs typeface="Arial"/>
              </a:rPr>
              <a:t>là</a:t>
            </a:r>
            <a:r>
              <a:rPr sz="2536" spc="-11" dirty="0">
                <a:latin typeface="Arial"/>
                <a:cs typeface="Arial"/>
              </a:rPr>
              <a:t> </a:t>
            </a:r>
            <a:r>
              <a:rPr sz="2536" dirty="0">
                <a:latin typeface="Arial"/>
                <a:cs typeface="Arial"/>
              </a:rPr>
              <a:t>mạng</a:t>
            </a:r>
            <a:r>
              <a:rPr sz="2536" spc="-22" dirty="0">
                <a:latin typeface="Arial"/>
                <a:cs typeface="Arial"/>
              </a:rPr>
              <a:t> </a:t>
            </a:r>
            <a:r>
              <a:rPr sz="2536" dirty="0">
                <a:latin typeface="Arial"/>
                <a:cs typeface="Arial"/>
              </a:rPr>
              <a:t>máy</a:t>
            </a:r>
            <a:r>
              <a:rPr sz="2536" spc="-28" dirty="0">
                <a:latin typeface="Arial"/>
                <a:cs typeface="Arial"/>
              </a:rPr>
              <a:t> </a:t>
            </a:r>
            <a:r>
              <a:rPr sz="2536" dirty="0">
                <a:latin typeface="Arial"/>
                <a:cs typeface="Arial"/>
              </a:rPr>
              <a:t>tính</a:t>
            </a:r>
            <a:r>
              <a:rPr sz="2536" spc="-33" dirty="0">
                <a:latin typeface="Arial"/>
                <a:cs typeface="Arial"/>
              </a:rPr>
              <a:t> </a:t>
            </a:r>
            <a:r>
              <a:rPr sz="2536" spc="66" dirty="0">
                <a:latin typeface="Arial"/>
                <a:cs typeface="Arial"/>
              </a:rPr>
              <a:t>trong</a:t>
            </a:r>
            <a:r>
              <a:rPr sz="2536" spc="-28" dirty="0">
                <a:latin typeface="Arial"/>
                <a:cs typeface="Arial"/>
              </a:rPr>
              <a:t> </a:t>
            </a:r>
            <a:r>
              <a:rPr sz="2536" dirty="0">
                <a:latin typeface="Arial"/>
                <a:cs typeface="Arial"/>
              </a:rPr>
              <a:t>phạm</a:t>
            </a:r>
            <a:r>
              <a:rPr sz="2536" spc="-33" dirty="0">
                <a:latin typeface="Arial"/>
                <a:cs typeface="Arial"/>
              </a:rPr>
              <a:t> </a:t>
            </a:r>
            <a:r>
              <a:rPr sz="2536" dirty="0">
                <a:latin typeface="Arial"/>
                <a:cs typeface="Arial"/>
              </a:rPr>
              <a:t>vi</a:t>
            </a:r>
            <a:r>
              <a:rPr sz="2536" spc="-22" dirty="0">
                <a:latin typeface="Arial"/>
                <a:cs typeface="Arial"/>
              </a:rPr>
              <a:t> </a:t>
            </a:r>
            <a:r>
              <a:rPr sz="2536" spc="94" dirty="0">
                <a:latin typeface="Arial"/>
                <a:cs typeface="Arial"/>
              </a:rPr>
              <a:t>một</a:t>
            </a:r>
            <a:r>
              <a:rPr sz="2536" spc="-17" dirty="0">
                <a:latin typeface="Arial"/>
                <a:cs typeface="Arial"/>
              </a:rPr>
              <a:t> </a:t>
            </a:r>
            <a:r>
              <a:rPr sz="2536" dirty="0">
                <a:latin typeface="Arial"/>
                <a:cs typeface="Arial"/>
              </a:rPr>
              <a:t>quốc</a:t>
            </a:r>
            <a:r>
              <a:rPr sz="2536" spc="-33" dirty="0">
                <a:latin typeface="Arial"/>
                <a:cs typeface="Arial"/>
              </a:rPr>
              <a:t> </a:t>
            </a:r>
            <a:r>
              <a:rPr sz="2536" spc="-22" dirty="0">
                <a:latin typeface="Arial"/>
                <a:cs typeface="Arial"/>
              </a:rPr>
              <a:t>gia.</a:t>
            </a:r>
            <a:endParaRPr sz="2536" dirty="0">
              <a:latin typeface="Arial"/>
              <a:cs typeface="Arial"/>
            </a:endParaRPr>
          </a:p>
          <a:p>
            <a:pPr marL="353631" indent="-339626">
              <a:spcBef>
                <a:spcPts val="937"/>
              </a:spcBef>
              <a:buFont typeface="Arial"/>
              <a:buAutoNum type="alphaUcPeriod"/>
              <a:tabLst>
                <a:tab pos="353631" algn="l"/>
              </a:tabLst>
            </a:pPr>
            <a:r>
              <a:rPr sz="2536" b="1" dirty="0">
                <a:latin typeface="Arial"/>
                <a:cs typeface="Arial"/>
              </a:rPr>
              <a:t>Internet</a:t>
            </a:r>
            <a:r>
              <a:rPr sz="2536" b="1" spc="28" dirty="0">
                <a:latin typeface="Arial"/>
                <a:cs typeface="Arial"/>
              </a:rPr>
              <a:t> </a:t>
            </a:r>
            <a:r>
              <a:rPr sz="2536" dirty="0">
                <a:latin typeface="Arial"/>
                <a:cs typeface="Arial"/>
              </a:rPr>
              <a:t>là</a:t>
            </a:r>
            <a:r>
              <a:rPr sz="2536" spc="39" dirty="0">
                <a:latin typeface="Arial"/>
                <a:cs typeface="Arial"/>
              </a:rPr>
              <a:t> </a:t>
            </a:r>
            <a:r>
              <a:rPr sz="2536" dirty="0">
                <a:latin typeface="Arial"/>
                <a:cs typeface="Arial"/>
              </a:rPr>
              <a:t>mạng</a:t>
            </a:r>
            <a:r>
              <a:rPr sz="2536" spc="11" dirty="0">
                <a:latin typeface="Arial"/>
                <a:cs typeface="Arial"/>
              </a:rPr>
              <a:t> </a:t>
            </a:r>
            <a:r>
              <a:rPr sz="2536" dirty="0">
                <a:latin typeface="Arial"/>
                <a:cs typeface="Arial"/>
              </a:rPr>
              <a:t>máy</a:t>
            </a:r>
            <a:r>
              <a:rPr sz="2536" spc="33" dirty="0">
                <a:latin typeface="Arial"/>
                <a:cs typeface="Arial"/>
              </a:rPr>
              <a:t> </a:t>
            </a:r>
            <a:r>
              <a:rPr sz="2536" dirty="0">
                <a:latin typeface="Arial"/>
                <a:cs typeface="Arial"/>
              </a:rPr>
              <a:t>tính</a:t>
            </a:r>
            <a:r>
              <a:rPr sz="2536" spc="22" dirty="0">
                <a:latin typeface="Arial"/>
                <a:cs typeface="Arial"/>
              </a:rPr>
              <a:t> </a:t>
            </a:r>
            <a:r>
              <a:rPr sz="2536" dirty="0">
                <a:latin typeface="Arial"/>
                <a:cs typeface="Arial"/>
              </a:rPr>
              <a:t>trên</a:t>
            </a:r>
            <a:r>
              <a:rPr sz="2536" spc="17" dirty="0">
                <a:latin typeface="Arial"/>
                <a:cs typeface="Arial"/>
              </a:rPr>
              <a:t> </a:t>
            </a:r>
            <a:r>
              <a:rPr sz="2536" dirty="0">
                <a:latin typeface="Arial"/>
                <a:cs typeface="Arial"/>
              </a:rPr>
              <a:t>phạm</a:t>
            </a:r>
            <a:r>
              <a:rPr sz="2536" spc="6" dirty="0">
                <a:latin typeface="Arial"/>
                <a:cs typeface="Arial"/>
              </a:rPr>
              <a:t> </a:t>
            </a:r>
            <a:r>
              <a:rPr sz="2536" dirty="0">
                <a:latin typeface="Arial"/>
                <a:cs typeface="Arial"/>
              </a:rPr>
              <a:t>vi</a:t>
            </a:r>
            <a:r>
              <a:rPr sz="2536" spc="44" dirty="0">
                <a:latin typeface="Arial"/>
                <a:cs typeface="Arial"/>
              </a:rPr>
              <a:t> </a:t>
            </a:r>
            <a:r>
              <a:rPr sz="2536" dirty="0">
                <a:latin typeface="Arial"/>
                <a:cs typeface="Arial"/>
              </a:rPr>
              <a:t>toàn</a:t>
            </a:r>
            <a:r>
              <a:rPr sz="2536" spc="11" dirty="0">
                <a:latin typeface="Arial"/>
                <a:cs typeface="Arial"/>
              </a:rPr>
              <a:t> </a:t>
            </a:r>
            <a:r>
              <a:rPr sz="2536" spc="-22" dirty="0">
                <a:latin typeface="Arial"/>
                <a:cs typeface="Arial"/>
              </a:rPr>
              <a:t>cầu.</a:t>
            </a:r>
            <a:endParaRPr sz="2536" dirty="0">
              <a:latin typeface="Arial"/>
              <a:cs typeface="Arial"/>
            </a:endParaRPr>
          </a:p>
          <a:p>
            <a:pPr marL="369738" indent="-355732">
              <a:spcBef>
                <a:spcPts val="943"/>
              </a:spcBef>
              <a:buFont typeface="Arial"/>
              <a:buAutoNum type="alphaUcPeriod"/>
              <a:tabLst>
                <a:tab pos="369738" algn="l"/>
              </a:tabLst>
            </a:pPr>
            <a:r>
              <a:rPr sz="2536" b="1" spc="-88" dirty="0">
                <a:latin typeface="Arial"/>
                <a:cs typeface="Arial"/>
              </a:rPr>
              <a:t>Gửi</a:t>
            </a:r>
            <a:r>
              <a:rPr sz="2536" b="1" spc="-44" dirty="0">
                <a:latin typeface="Arial"/>
                <a:cs typeface="Arial"/>
              </a:rPr>
              <a:t> </a:t>
            </a:r>
            <a:r>
              <a:rPr sz="2536" b="1" dirty="0">
                <a:latin typeface="Arial"/>
                <a:cs typeface="Arial"/>
              </a:rPr>
              <a:t>và</a:t>
            </a:r>
            <a:r>
              <a:rPr sz="2536" b="1" spc="-28" dirty="0">
                <a:latin typeface="Arial"/>
                <a:cs typeface="Arial"/>
              </a:rPr>
              <a:t> </a:t>
            </a:r>
            <a:r>
              <a:rPr sz="2536" b="1" dirty="0">
                <a:latin typeface="Arial"/>
                <a:cs typeface="Arial"/>
              </a:rPr>
              <a:t>nhận</a:t>
            </a:r>
            <a:r>
              <a:rPr sz="2536" b="1" spc="-55" dirty="0">
                <a:latin typeface="Arial"/>
                <a:cs typeface="Arial"/>
              </a:rPr>
              <a:t> </a:t>
            </a:r>
            <a:r>
              <a:rPr sz="2536" dirty="0">
                <a:latin typeface="Arial"/>
                <a:cs typeface="Arial"/>
              </a:rPr>
              <a:t>dữ</a:t>
            </a:r>
            <a:r>
              <a:rPr sz="2536" spc="-66" dirty="0">
                <a:latin typeface="Arial"/>
                <a:cs typeface="Arial"/>
              </a:rPr>
              <a:t> </a:t>
            </a:r>
            <a:r>
              <a:rPr sz="2536" dirty="0">
                <a:latin typeface="Arial"/>
                <a:cs typeface="Arial"/>
              </a:rPr>
              <a:t>liệu</a:t>
            </a:r>
            <a:r>
              <a:rPr sz="2536" spc="-61" dirty="0">
                <a:latin typeface="Arial"/>
                <a:cs typeface="Arial"/>
              </a:rPr>
              <a:t> </a:t>
            </a:r>
            <a:r>
              <a:rPr sz="2536" dirty="0">
                <a:latin typeface="Arial"/>
                <a:cs typeface="Arial"/>
              </a:rPr>
              <a:t>trên</a:t>
            </a:r>
            <a:r>
              <a:rPr sz="2536" spc="-50" dirty="0">
                <a:latin typeface="Arial"/>
                <a:cs typeface="Arial"/>
              </a:rPr>
              <a:t> </a:t>
            </a:r>
            <a:r>
              <a:rPr sz="2536" dirty="0">
                <a:latin typeface="Arial"/>
                <a:cs typeface="Arial"/>
              </a:rPr>
              <a:t>mạng</a:t>
            </a:r>
            <a:r>
              <a:rPr sz="2536" spc="-66" dirty="0">
                <a:latin typeface="Arial"/>
                <a:cs typeface="Arial"/>
              </a:rPr>
              <a:t> </a:t>
            </a:r>
            <a:r>
              <a:rPr sz="2536" spc="-77" dirty="0">
                <a:latin typeface="Arial"/>
                <a:cs typeface="Arial"/>
              </a:rPr>
              <a:t>được</a:t>
            </a:r>
            <a:r>
              <a:rPr sz="2536" spc="-72" dirty="0">
                <a:latin typeface="Arial"/>
                <a:cs typeface="Arial"/>
              </a:rPr>
              <a:t> </a:t>
            </a:r>
            <a:r>
              <a:rPr sz="2536" dirty="0">
                <a:latin typeface="Arial"/>
                <a:cs typeface="Arial"/>
              </a:rPr>
              <a:t>thực</a:t>
            </a:r>
            <a:r>
              <a:rPr sz="2536" spc="-66" dirty="0">
                <a:latin typeface="Arial"/>
                <a:cs typeface="Arial"/>
              </a:rPr>
              <a:t> </a:t>
            </a:r>
            <a:r>
              <a:rPr sz="2536" dirty="0">
                <a:latin typeface="Arial"/>
                <a:cs typeface="Arial"/>
              </a:rPr>
              <a:t>hiện</a:t>
            </a:r>
            <a:r>
              <a:rPr sz="2536" spc="-61" dirty="0">
                <a:latin typeface="Arial"/>
                <a:cs typeface="Arial"/>
              </a:rPr>
              <a:t> </a:t>
            </a:r>
            <a:r>
              <a:rPr sz="2536" dirty="0">
                <a:latin typeface="Arial"/>
                <a:cs typeface="Arial"/>
              </a:rPr>
              <a:t>qua</a:t>
            </a:r>
            <a:r>
              <a:rPr sz="2536" spc="-61" dirty="0">
                <a:latin typeface="Arial"/>
                <a:cs typeface="Arial"/>
              </a:rPr>
              <a:t> </a:t>
            </a:r>
            <a:r>
              <a:rPr sz="2536" spc="-11" dirty="0">
                <a:latin typeface="Arial"/>
                <a:cs typeface="Arial"/>
              </a:rPr>
              <a:t>modem.</a:t>
            </a:r>
            <a:endParaRPr sz="2536" dirty="0">
              <a:latin typeface="Arial"/>
              <a:cs typeface="Arial"/>
            </a:endParaRPr>
          </a:p>
          <a:p>
            <a:pPr marL="376040" indent="-362035">
              <a:spcBef>
                <a:spcPts val="943"/>
              </a:spcBef>
              <a:buFont typeface="Arial"/>
              <a:buAutoNum type="alphaUcPeriod"/>
              <a:tabLst>
                <a:tab pos="376040" algn="l"/>
              </a:tabLst>
            </a:pPr>
            <a:r>
              <a:rPr sz="2536" b="1" dirty="0">
                <a:latin typeface="Arial"/>
                <a:cs typeface="Arial"/>
              </a:rPr>
              <a:t>Kết</a:t>
            </a:r>
            <a:r>
              <a:rPr sz="2536" b="1" spc="22" dirty="0">
                <a:latin typeface="Arial"/>
                <a:cs typeface="Arial"/>
              </a:rPr>
              <a:t> </a:t>
            </a:r>
            <a:r>
              <a:rPr sz="2536" b="1" dirty="0">
                <a:latin typeface="Arial"/>
                <a:cs typeface="Arial"/>
              </a:rPr>
              <a:t>nối</a:t>
            </a:r>
            <a:r>
              <a:rPr sz="2536" b="1" spc="11" dirty="0">
                <a:latin typeface="Arial"/>
                <a:cs typeface="Arial"/>
              </a:rPr>
              <a:t> </a:t>
            </a:r>
            <a:r>
              <a:rPr sz="2536" dirty="0">
                <a:latin typeface="Arial"/>
                <a:cs typeface="Arial"/>
              </a:rPr>
              <a:t>máy tính</a:t>
            </a:r>
            <a:r>
              <a:rPr sz="2536" spc="-6" dirty="0">
                <a:latin typeface="Arial"/>
                <a:cs typeface="Arial"/>
              </a:rPr>
              <a:t> </a:t>
            </a:r>
            <a:r>
              <a:rPr sz="2536" spc="-11" dirty="0">
                <a:latin typeface="Arial"/>
                <a:cs typeface="Arial"/>
              </a:rPr>
              <a:t>với</a:t>
            </a:r>
            <a:r>
              <a:rPr sz="2536" spc="22" dirty="0">
                <a:latin typeface="Arial"/>
                <a:cs typeface="Arial"/>
              </a:rPr>
              <a:t> </a:t>
            </a:r>
            <a:r>
              <a:rPr sz="2536" dirty="0">
                <a:latin typeface="Arial"/>
                <a:cs typeface="Arial"/>
              </a:rPr>
              <a:t>Internet</a:t>
            </a:r>
            <a:r>
              <a:rPr sz="2536" spc="-44" dirty="0">
                <a:latin typeface="Arial"/>
                <a:cs typeface="Arial"/>
              </a:rPr>
              <a:t> </a:t>
            </a:r>
            <a:r>
              <a:rPr sz="2536" dirty="0">
                <a:latin typeface="Arial"/>
                <a:cs typeface="Arial"/>
              </a:rPr>
              <a:t>có thể là</a:t>
            </a:r>
            <a:r>
              <a:rPr sz="2536" spc="17" dirty="0">
                <a:latin typeface="Arial"/>
                <a:cs typeface="Arial"/>
              </a:rPr>
              <a:t> </a:t>
            </a:r>
            <a:r>
              <a:rPr sz="2536" dirty="0">
                <a:latin typeface="Arial"/>
                <a:cs typeface="Arial"/>
              </a:rPr>
              <a:t>kết</a:t>
            </a:r>
            <a:r>
              <a:rPr sz="2536" spc="17" dirty="0">
                <a:latin typeface="Arial"/>
                <a:cs typeface="Arial"/>
              </a:rPr>
              <a:t> </a:t>
            </a:r>
            <a:r>
              <a:rPr sz="2536" dirty="0">
                <a:latin typeface="Arial"/>
                <a:cs typeface="Arial"/>
              </a:rPr>
              <a:t>nối</a:t>
            </a:r>
            <a:r>
              <a:rPr sz="2536" spc="11" dirty="0">
                <a:latin typeface="Arial"/>
                <a:cs typeface="Arial"/>
              </a:rPr>
              <a:t> </a:t>
            </a:r>
            <a:r>
              <a:rPr sz="2536" dirty="0">
                <a:latin typeface="Arial"/>
                <a:cs typeface="Arial"/>
              </a:rPr>
              <a:t>không</a:t>
            </a:r>
            <a:r>
              <a:rPr sz="2536" spc="-33" dirty="0">
                <a:latin typeface="Arial"/>
                <a:cs typeface="Arial"/>
              </a:rPr>
              <a:t> </a:t>
            </a:r>
            <a:r>
              <a:rPr sz="2536" spc="-22" dirty="0">
                <a:latin typeface="Arial"/>
                <a:cs typeface="Arial"/>
              </a:rPr>
              <a:t>dây.</a:t>
            </a:r>
            <a:endParaRPr sz="2536" dirty="0">
              <a:latin typeface="Arial"/>
              <a:cs typeface="Arial"/>
            </a:endParaRPr>
          </a:p>
        </p:txBody>
      </p:sp>
      <p:sp>
        <p:nvSpPr>
          <p:cNvPr id="10" name="object 2"/>
          <p:cNvSpPr txBox="1">
            <a:spLocks/>
          </p:cNvSpPr>
          <p:nvPr/>
        </p:nvSpPr>
        <p:spPr>
          <a:xfrm>
            <a:off x="-977900" y="862379"/>
            <a:ext cx="10693400" cy="557239"/>
          </a:xfrm>
          <a:prstGeom prst="rect">
            <a:avLst/>
          </a:prstGeom>
        </p:spPr>
        <p:txBody>
          <a:bodyPr vert="horz" wrap="square" lIns="0" tIns="14005" rIns="0" bIns="0" rtlCol="0">
            <a:spAutoFit/>
          </a:bodyPr>
          <a:lstStyle>
            <a:lvl1pPr>
              <a:defRPr sz="2450" b="1" i="0">
                <a:solidFill>
                  <a:schemeClr val="bg1"/>
                </a:solidFill>
                <a:latin typeface="Arial"/>
                <a:ea typeface="+mj-ea"/>
                <a:cs typeface="Arial"/>
              </a:defRPr>
            </a:lvl1pPr>
          </a:lstStyle>
          <a:p>
            <a:pPr marL="2082574" algn="l">
              <a:spcBef>
                <a:spcPts val="110"/>
              </a:spcBef>
            </a:pPr>
            <a:r>
              <a:rPr lang="vi-VN" sz="3529" spc="-143"/>
              <a:t>CÁCH</a:t>
            </a:r>
            <a:r>
              <a:rPr lang="vi-VN" sz="3529" spc="-66"/>
              <a:t> </a:t>
            </a:r>
            <a:r>
              <a:rPr lang="vi-VN" sz="3529" spc="-83"/>
              <a:t>VIẾT</a:t>
            </a:r>
            <a:r>
              <a:rPr lang="vi-VN" sz="3529" spc="-55"/>
              <a:t> PHẦN </a:t>
            </a:r>
            <a:r>
              <a:rPr lang="vi-VN" sz="3529"/>
              <a:t>PHƯƠNG ÁN TRẢ LỜI</a:t>
            </a:r>
          </a:p>
        </p:txBody>
      </p:sp>
    </p:spTree>
    <p:extLst>
      <p:ext uri="{BB962C8B-B14F-4D97-AF65-F5344CB8AC3E}">
        <p14:creationId xmlns:p14="http://schemas.microsoft.com/office/powerpoint/2010/main" val="3149661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1684" y="674290"/>
            <a:ext cx="8292525" cy="441116"/>
          </a:xfrm>
          <a:prstGeom prst="rect">
            <a:avLst/>
          </a:prstGeom>
        </p:spPr>
        <p:txBody>
          <a:bodyPr vert="horz" wrap="square" lIns="0" tIns="13305" rIns="0" bIns="0" rtlCol="0">
            <a:spAutoFit/>
          </a:bodyPr>
          <a:lstStyle/>
          <a:p>
            <a:pPr marL="14006">
              <a:spcBef>
                <a:spcPts val="105"/>
              </a:spcBef>
            </a:pPr>
            <a:r>
              <a:rPr sz="3088" b="1" spc="-143" dirty="0">
                <a:solidFill>
                  <a:srgbClr val="160EBE"/>
                </a:solidFill>
              </a:rPr>
              <a:t>CÁCH</a:t>
            </a:r>
            <a:r>
              <a:rPr sz="3088" b="1" spc="-72" dirty="0">
                <a:solidFill>
                  <a:srgbClr val="160EBE"/>
                </a:solidFill>
              </a:rPr>
              <a:t> VIẾT</a:t>
            </a:r>
            <a:r>
              <a:rPr sz="3088" b="1" spc="-77" dirty="0">
                <a:solidFill>
                  <a:srgbClr val="160EBE"/>
                </a:solidFill>
              </a:rPr>
              <a:t> </a:t>
            </a:r>
            <a:r>
              <a:rPr sz="3088" b="1" dirty="0">
                <a:solidFill>
                  <a:srgbClr val="160EBE"/>
                </a:solidFill>
              </a:rPr>
              <a:t>PHẦN</a:t>
            </a:r>
            <a:r>
              <a:rPr sz="3088" b="1" spc="-22" dirty="0">
                <a:solidFill>
                  <a:srgbClr val="160EBE"/>
                </a:solidFill>
              </a:rPr>
              <a:t> </a:t>
            </a:r>
            <a:r>
              <a:rPr sz="3088" b="1" spc="-259" dirty="0">
                <a:solidFill>
                  <a:srgbClr val="160EBE"/>
                </a:solidFill>
              </a:rPr>
              <a:t>CÁC</a:t>
            </a:r>
            <a:r>
              <a:rPr sz="3088" b="1" dirty="0">
                <a:solidFill>
                  <a:srgbClr val="160EBE"/>
                </a:solidFill>
              </a:rPr>
              <a:t> </a:t>
            </a:r>
            <a:r>
              <a:rPr sz="3088" b="1" spc="-39" dirty="0">
                <a:solidFill>
                  <a:srgbClr val="160EBE"/>
                </a:solidFill>
              </a:rPr>
              <a:t>PHƯƠNG</a:t>
            </a:r>
            <a:r>
              <a:rPr sz="3088" b="1" spc="-28" dirty="0">
                <a:solidFill>
                  <a:srgbClr val="160EBE"/>
                </a:solidFill>
              </a:rPr>
              <a:t> </a:t>
            </a:r>
            <a:r>
              <a:rPr sz="3088" b="1" spc="61" dirty="0">
                <a:solidFill>
                  <a:srgbClr val="160EBE"/>
                </a:solidFill>
              </a:rPr>
              <a:t>ÁN</a:t>
            </a:r>
            <a:r>
              <a:rPr sz="3088" b="1" spc="-50" dirty="0">
                <a:solidFill>
                  <a:srgbClr val="160EBE"/>
                </a:solidFill>
              </a:rPr>
              <a:t> </a:t>
            </a:r>
            <a:r>
              <a:rPr sz="3088" b="1" spc="-99" dirty="0">
                <a:solidFill>
                  <a:srgbClr val="160EBE"/>
                </a:solidFill>
              </a:rPr>
              <a:t>TRẢ</a:t>
            </a:r>
            <a:r>
              <a:rPr sz="3088" b="1" spc="-55" dirty="0">
                <a:solidFill>
                  <a:srgbClr val="160EBE"/>
                </a:solidFill>
              </a:rPr>
              <a:t> </a:t>
            </a:r>
            <a:r>
              <a:rPr sz="3088" b="1" spc="-28" dirty="0">
                <a:solidFill>
                  <a:srgbClr val="160EBE"/>
                </a:solidFill>
              </a:rPr>
              <a:t>LỜI</a:t>
            </a:r>
            <a:endParaRPr sz="3088" b="1" dirty="0">
              <a:solidFill>
                <a:srgbClr val="160EBE"/>
              </a:solidFill>
            </a:endParaRPr>
          </a:p>
        </p:txBody>
      </p:sp>
      <p:sp>
        <p:nvSpPr>
          <p:cNvPr id="4" name="object 4"/>
          <p:cNvSpPr txBox="1"/>
          <p:nvPr/>
        </p:nvSpPr>
        <p:spPr>
          <a:xfrm>
            <a:off x="9514209" y="7204880"/>
            <a:ext cx="300413" cy="339409"/>
          </a:xfrm>
          <a:prstGeom prst="rect">
            <a:avLst/>
          </a:prstGeom>
        </p:spPr>
        <p:txBody>
          <a:bodyPr vert="horz" wrap="square" lIns="0" tIns="33613" rIns="0" bIns="0" rtlCol="0">
            <a:spAutoFit/>
          </a:bodyPr>
          <a:lstStyle/>
          <a:p>
            <a:pPr marL="14006">
              <a:spcBef>
                <a:spcPts val="265"/>
              </a:spcBef>
            </a:pPr>
            <a:r>
              <a:rPr sz="1985" spc="-28" dirty="0">
                <a:solidFill>
                  <a:srgbClr val="FFFFFF"/>
                </a:solidFill>
                <a:latin typeface="Arial"/>
                <a:cs typeface="Arial"/>
              </a:rPr>
              <a:t>20</a:t>
            </a:r>
            <a:endParaRPr sz="1985">
              <a:latin typeface="Arial"/>
              <a:cs typeface="Arial"/>
            </a:endParaRPr>
          </a:p>
        </p:txBody>
      </p:sp>
      <p:sp>
        <p:nvSpPr>
          <p:cNvPr id="5" name="object 5"/>
          <p:cNvSpPr txBox="1"/>
          <p:nvPr/>
        </p:nvSpPr>
        <p:spPr>
          <a:xfrm>
            <a:off x="85155" y="7322863"/>
            <a:ext cx="1053897" cy="178897"/>
          </a:xfrm>
          <a:prstGeom prst="rect">
            <a:avLst/>
          </a:prstGeom>
        </p:spPr>
        <p:txBody>
          <a:bodyPr vert="horz" wrap="square" lIns="0" tIns="700" rIns="0" bIns="0" rtlCol="0">
            <a:spAutoFit/>
          </a:bodyPr>
          <a:lstStyle/>
          <a:p>
            <a:pPr marL="14006">
              <a:spcBef>
                <a:spcPts val="6"/>
              </a:spcBef>
            </a:pPr>
            <a:r>
              <a:rPr sz="1158" spc="-11" dirty="0">
                <a:solidFill>
                  <a:srgbClr val="FFFFFF"/>
                </a:solidFill>
                <a:latin typeface="Arial"/>
                <a:cs typeface="Arial"/>
              </a:rPr>
              <a:t>NCT.FIT.HNUE</a:t>
            </a:r>
            <a:endParaRPr sz="1158">
              <a:latin typeface="Arial"/>
              <a:cs typeface="Arial"/>
            </a:endParaRPr>
          </a:p>
        </p:txBody>
      </p:sp>
      <p:sp>
        <p:nvSpPr>
          <p:cNvPr id="3" name="object 3"/>
          <p:cNvSpPr txBox="1"/>
          <p:nvPr/>
        </p:nvSpPr>
        <p:spPr>
          <a:xfrm>
            <a:off x="344641" y="983350"/>
            <a:ext cx="9400342" cy="5505954"/>
          </a:xfrm>
          <a:prstGeom prst="rect">
            <a:avLst/>
          </a:prstGeom>
        </p:spPr>
        <p:txBody>
          <a:bodyPr vert="horz" wrap="square" lIns="0" tIns="135850" rIns="0" bIns="0" rtlCol="0">
            <a:spAutoFit/>
          </a:bodyPr>
          <a:lstStyle/>
          <a:p>
            <a:pPr marL="14006">
              <a:spcBef>
                <a:spcPts val="1069"/>
              </a:spcBef>
              <a:tabLst>
                <a:tab pos="581917" algn="l"/>
              </a:tabLst>
            </a:pPr>
            <a:endParaRPr lang="en-US" sz="2647" b="1" i="1" dirty="0">
              <a:solidFill>
                <a:srgbClr val="FF0000"/>
              </a:solidFill>
              <a:latin typeface="Arial"/>
              <a:cs typeface="Arial"/>
            </a:endParaRPr>
          </a:p>
          <a:p>
            <a:pPr marL="14006">
              <a:spcBef>
                <a:spcPts val="1069"/>
              </a:spcBef>
              <a:tabLst>
                <a:tab pos="581917" algn="l"/>
              </a:tabLst>
            </a:pPr>
            <a:r>
              <a:rPr lang="en-US" sz="2647" b="1" i="1" dirty="0">
                <a:solidFill>
                  <a:srgbClr val="FF0000"/>
                </a:solidFill>
                <a:latin typeface="Arial"/>
                <a:cs typeface="Arial"/>
              </a:rPr>
              <a:t>*</a:t>
            </a:r>
            <a:r>
              <a:rPr sz="2647" b="1" i="1" dirty="0">
                <a:solidFill>
                  <a:srgbClr val="FF0000"/>
                </a:solidFill>
                <a:latin typeface="Arial"/>
                <a:cs typeface="Arial"/>
              </a:rPr>
              <a:t>Một</a:t>
            </a:r>
            <a:r>
              <a:rPr sz="2647" b="1" i="1" spc="-160" dirty="0">
                <a:solidFill>
                  <a:srgbClr val="FF0000"/>
                </a:solidFill>
                <a:latin typeface="Arial"/>
                <a:cs typeface="Arial"/>
              </a:rPr>
              <a:t> </a:t>
            </a:r>
            <a:r>
              <a:rPr sz="2647" b="1" i="1" spc="-210" dirty="0">
                <a:solidFill>
                  <a:srgbClr val="FF0000"/>
                </a:solidFill>
                <a:latin typeface="Arial"/>
                <a:cs typeface="Arial"/>
              </a:rPr>
              <a:t>số</a:t>
            </a:r>
            <a:r>
              <a:rPr sz="2647" b="1" i="1" spc="-28" dirty="0">
                <a:solidFill>
                  <a:srgbClr val="FF0000"/>
                </a:solidFill>
                <a:latin typeface="Arial"/>
                <a:cs typeface="Arial"/>
              </a:rPr>
              <a:t> </a:t>
            </a:r>
            <a:r>
              <a:rPr sz="2647" b="1" i="1" spc="-66" dirty="0">
                <a:solidFill>
                  <a:srgbClr val="FF0000"/>
                </a:solidFill>
                <a:latin typeface="Arial"/>
                <a:cs typeface="Arial"/>
              </a:rPr>
              <a:t>những</a:t>
            </a:r>
            <a:r>
              <a:rPr sz="2647" b="1" i="1" spc="-83" dirty="0">
                <a:solidFill>
                  <a:srgbClr val="FF0000"/>
                </a:solidFill>
                <a:latin typeface="Arial"/>
                <a:cs typeface="Arial"/>
              </a:rPr>
              <a:t> </a:t>
            </a:r>
            <a:r>
              <a:rPr sz="2647" b="1" i="1" dirty="0">
                <a:solidFill>
                  <a:srgbClr val="FF0000"/>
                </a:solidFill>
                <a:latin typeface="Arial"/>
                <a:cs typeface="Arial"/>
              </a:rPr>
              <a:t>điều</a:t>
            </a:r>
            <a:r>
              <a:rPr sz="2647" b="1" i="1" spc="-72" dirty="0">
                <a:solidFill>
                  <a:srgbClr val="FF0000"/>
                </a:solidFill>
                <a:latin typeface="Arial"/>
                <a:cs typeface="Arial"/>
              </a:rPr>
              <a:t> </a:t>
            </a:r>
            <a:r>
              <a:rPr sz="2647" b="1" i="1" dirty="0">
                <a:solidFill>
                  <a:srgbClr val="FF0000"/>
                </a:solidFill>
                <a:latin typeface="Arial"/>
                <a:cs typeface="Arial"/>
              </a:rPr>
              <a:t>khác</a:t>
            </a:r>
            <a:r>
              <a:rPr sz="2647" b="1" i="1" spc="-77" dirty="0">
                <a:solidFill>
                  <a:srgbClr val="FF0000"/>
                </a:solidFill>
                <a:latin typeface="Arial"/>
                <a:cs typeface="Arial"/>
              </a:rPr>
              <a:t> </a:t>
            </a:r>
            <a:r>
              <a:rPr sz="2647" b="1" i="1" spc="-39" dirty="0">
                <a:solidFill>
                  <a:srgbClr val="FF0000"/>
                </a:solidFill>
                <a:latin typeface="Arial"/>
                <a:cs typeface="Arial"/>
              </a:rPr>
              <a:t>cần</a:t>
            </a:r>
            <a:r>
              <a:rPr sz="2647" b="1" i="1" spc="-77" dirty="0">
                <a:solidFill>
                  <a:srgbClr val="FF0000"/>
                </a:solidFill>
                <a:latin typeface="Arial"/>
                <a:cs typeface="Arial"/>
              </a:rPr>
              <a:t> chú</a:t>
            </a:r>
            <a:r>
              <a:rPr sz="2647" b="1" i="1" spc="-72" dirty="0">
                <a:solidFill>
                  <a:srgbClr val="FF0000"/>
                </a:solidFill>
                <a:latin typeface="Arial"/>
                <a:cs typeface="Arial"/>
              </a:rPr>
              <a:t> </a:t>
            </a:r>
            <a:r>
              <a:rPr sz="2647" b="1" i="1" spc="-55" dirty="0">
                <a:solidFill>
                  <a:srgbClr val="FF0000"/>
                </a:solidFill>
                <a:latin typeface="Arial"/>
                <a:cs typeface="Arial"/>
              </a:rPr>
              <a:t>ý</a:t>
            </a:r>
            <a:endParaRPr sz="2647" dirty="0">
              <a:latin typeface="Arial"/>
              <a:cs typeface="Arial"/>
            </a:endParaRPr>
          </a:p>
          <a:p>
            <a:pPr marL="698159" lvl="1" indent="-287807">
              <a:spcBef>
                <a:spcPts val="1301"/>
              </a:spcBef>
              <a:buChar char="–"/>
              <a:tabLst>
                <a:tab pos="698159" algn="l"/>
                <a:tab pos="1819976" algn="l"/>
                <a:tab pos="2312960" algn="l"/>
                <a:tab pos="3240806" algn="l"/>
                <a:tab pos="4568500" algn="l"/>
                <a:tab pos="5081090" algn="l"/>
                <a:tab pos="5835971" algn="l"/>
                <a:tab pos="6314949" algn="l"/>
                <a:tab pos="6948686" algn="l"/>
                <a:tab pos="8276379" algn="l"/>
                <a:tab pos="8791070" algn="l"/>
              </a:tabLst>
            </a:pPr>
            <a:r>
              <a:rPr sz="2647" spc="-11" dirty="0">
                <a:latin typeface="Arial"/>
                <a:cs typeface="Arial"/>
              </a:rPr>
              <a:t>Không</a:t>
            </a:r>
            <a:r>
              <a:rPr sz="2647" dirty="0">
                <a:latin typeface="Arial"/>
                <a:cs typeface="Arial"/>
              </a:rPr>
              <a:t>	</a:t>
            </a:r>
            <a:r>
              <a:rPr sz="2647" spc="-28" dirty="0">
                <a:latin typeface="Arial"/>
                <a:cs typeface="Arial"/>
              </a:rPr>
              <a:t>sử</a:t>
            </a:r>
            <a:r>
              <a:rPr sz="2647" dirty="0">
                <a:latin typeface="Arial"/>
                <a:cs typeface="Arial"/>
              </a:rPr>
              <a:t>	</a:t>
            </a:r>
            <a:r>
              <a:rPr sz="2647" spc="-22" dirty="0">
                <a:latin typeface="Arial"/>
                <a:cs typeface="Arial"/>
              </a:rPr>
              <a:t>dụng</a:t>
            </a:r>
            <a:r>
              <a:rPr sz="2647" dirty="0">
                <a:latin typeface="Arial"/>
                <a:cs typeface="Arial"/>
              </a:rPr>
              <a:t>	</a:t>
            </a:r>
            <a:r>
              <a:rPr sz="2647" spc="-11" dirty="0">
                <a:latin typeface="Arial"/>
                <a:cs typeface="Arial"/>
              </a:rPr>
              <a:t>phương</a:t>
            </a:r>
            <a:r>
              <a:rPr sz="2647" dirty="0">
                <a:latin typeface="Arial"/>
                <a:cs typeface="Arial"/>
              </a:rPr>
              <a:t>	</a:t>
            </a:r>
            <a:r>
              <a:rPr sz="2647" spc="-28" dirty="0">
                <a:latin typeface="Arial"/>
                <a:cs typeface="Arial"/>
              </a:rPr>
              <a:t>án</a:t>
            </a:r>
            <a:r>
              <a:rPr sz="2647" dirty="0">
                <a:latin typeface="Arial"/>
                <a:cs typeface="Arial"/>
              </a:rPr>
              <a:t>	</a:t>
            </a:r>
            <a:r>
              <a:rPr sz="2647" spc="-22" dirty="0">
                <a:latin typeface="Arial"/>
                <a:cs typeface="Arial"/>
              </a:rPr>
              <a:t>“Tất</a:t>
            </a:r>
            <a:r>
              <a:rPr sz="2647" dirty="0">
                <a:latin typeface="Arial"/>
                <a:cs typeface="Arial"/>
              </a:rPr>
              <a:t>	</a:t>
            </a:r>
            <a:r>
              <a:rPr sz="2647" spc="-28" dirty="0">
                <a:latin typeface="Arial"/>
                <a:cs typeface="Arial"/>
              </a:rPr>
              <a:t>cả</a:t>
            </a:r>
            <a:r>
              <a:rPr sz="2647" dirty="0">
                <a:latin typeface="Arial"/>
                <a:cs typeface="Arial"/>
              </a:rPr>
              <a:t>	</a:t>
            </a:r>
            <a:r>
              <a:rPr sz="2647" spc="-28" dirty="0">
                <a:latin typeface="Arial"/>
                <a:cs typeface="Arial"/>
              </a:rPr>
              <a:t>các</a:t>
            </a:r>
            <a:r>
              <a:rPr sz="2647" dirty="0">
                <a:latin typeface="Arial"/>
                <a:cs typeface="Arial"/>
              </a:rPr>
              <a:t>	</a:t>
            </a:r>
            <a:r>
              <a:rPr sz="2647" spc="-11" dirty="0">
                <a:latin typeface="Arial"/>
                <a:cs typeface="Arial"/>
              </a:rPr>
              <a:t>phương</a:t>
            </a:r>
            <a:r>
              <a:rPr sz="2647" dirty="0">
                <a:latin typeface="Arial"/>
                <a:cs typeface="Arial"/>
              </a:rPr>
              <a:t>	</a:t>
            </a:r>
            <a:r>
              <a:rPr sz="2647" spc="-28" dirty="0">
                <a:latin typeface="Arial"/>
                <a:cs typeface="Arial"/>
              </a:rPr>
              <a:t>án</a:t>
            </a:r>
            <a:r>
              <a:rPr sz="2647" dirty="0">
                <a:latin typeface="Arial"/>
                <a:cs typeface="Arial"/>
              </a:rPr>
              <a:t>	</a:t>
            </a:r>
            <a:r>
              <a:rPr sz="2647" spc="-22" dirty="0">
                <a:latin typeface="Arial"/>
                <a:cs typeface="Arial"/>
              </a:rPr>
              <a:t>trên</a:t>
            </a:r>
            <a:endParaRPr sz="2647" dirty="0">
              <a:latin typeface="Arial"/>
              <a:cs typeface="Arial"/>
            </a:endParaRPr>
          </a:p>
          <a:p>
            <a:pPr marL="699560">
              <a:spcBef>
                <a:spcPts val="634"/>
              </a:spcBef>
            </a:pPr>
            <a:r>
              <a:rPr sz="2647" dirty="0">
                <a:latin typeface="Arial"/>
                <a:cs typeface="Arial"/>
              </a:rPr>
              <a:t>đều</a:t>
            </a:r>
            <a:r>
              <a:rPr sz="2647" spc="-11" dirty="0">
                <a:latin typeface="Arial"/>
                <a:cs typeface="Arial"/>
              </a:rPr>
              <a:t> đúng/sai”.</a:t>
            </a:r>
            <a:endParaRPr sz="2647" dirty="0">
              <a:latin typeface="Arial"/>
              <a:cs typeface="Arial"/>
            </a:endParaRPr>
          </a:p>
          <a:p>
            <a:pPr marL="698159" lvl="1" indent="-287807">
              <a:spcBef>
                <a:spcPts val="1301"/>
              </a:spcBef>
              <a:buChar char="–"/>
              <a:tabLst>
                <a:tab pos="698159" algn="l"/>
                <a:tab pos="1537772" algn="l"/>
                <a:tab pos="2178511" algn="l"/>
                <a:tab pos="3513207" algn="l"/>
                <a:tab pos="4034201" algn="l"/>
                <a:tab pos="4708551" algn="l"/>
                <a:tab pos="5417216" algn="l"/>
                <a:tab pos="6099970" algn="l"/>
                <a:tab pos="7200779" algn="l"/>
                <a:tab pos="7698664" algn="l"/>
                <a:tab pos="8631410" algn="l"/>
              </a:tabLst>
            </a:pPr>
            <a:r>
              <a:rPr sz="2647" spc="-22" dirty="0">
                <a:latin typeface="Arial"/>
                <a:cs typeface="Arial"/>
              </a:rPr>
              <a:t>Giữa</a:t>
            </a:r>
            <a:r>
              <a:rPr sz="2647" dirty="0">
                <a:latin typeface="Arial"/>
                <a:cs typeface="Arial"/>
              </a:rPr>
              <a:t>	</a:t>
            </a:r>
            <a:r>
              <a:rPr sz="2647" spc="-28" dirty="0">
                <a:latin typeface="Arial"/>
                <a:cs typeface="Arial"/>
              </a:rPr>
              <a:t>các</a:t>
            </a:r>
            <a:r>
              <a:rPr sz="2647" dirty="0">
                <a:latin typeface="Arial"/>
                <a:cs typeface="Arial"/>
              </a:rPr>
              <a:t>	</a:t>
            </a:r>
            <a:r>
              <a:rPr sz="2647" spc="-11" dirty="0">
                <a:latin typeface="Arial"/>
                <a:cs typeface="Arial"/>
              </a:rPr>
              <a:t>phương</a:t>
            </a:r>
            <a:r>
              <a:rPr sz="2647" dirty="0">
                <a:latin typeface="Arial"/>
                <a:cs typeface="Arial"/>
              </a:rPr>
              <a:t>	</a:t>
            </a:r>
            <a:r>
              <a:rPr sz="2647" spc="-28" dirty="0">
                <a:latin typeface="Arial"/>
                <a:cs typeface="Arial"/>
              </a:rPr>
              <a:t>án</a:t>
            </a:r>
            <a:r>
              <a:rPr sz="2647" dirty="0">
                <a:latin typeface="Arial"/>
                <a:cs typeface="Arial"/>
              </a:rPr>
              <a:t>	</a:t>
            </a:r>
            <a:r>
              <a:rPr sz="2647" spc="-28" dirty="0">
                <a:latin typeface="Arial"/>
                <a:cs typeface="Arial"/>
              </a:rPr>
              <a:t>cần</a:t>
            </a:r>
            <a:r>
              <a:rPr sz="2647" dirty="0">
                <a:latin typeface="Arial"/>
                <a:cs typeface="Arial"/>
              </a:rPr>
              <a:t>	</a:t>
            </a:r>
            <a:r>
              <a:rPr sz="2647" spc="-28" dirty="0">
                <a:latin typeface="Arial"/>
                <a:cs typeface="Arial"/>
              </a:rPr>
              <a:t>độc</a:t>
            </a:r>
            <a:r>
              <a:rPr sz="2647" dirty="0">
                <a:latin typeface="Arial"/>
                <a:cs typeface="Arial"/>
              </a:rPr>
              <a:t>	</a:t>
            </a:r>
            <a:r>
              <a:rPr sz="2647" spc="-22" dirty="0">
                <a:latin typeface="Arial"/>
                <a:cs typeface="Arial"/>
              </a:rPr>
              <a:t>lập,</a:t>
            </a:r>
            <a:r>
              <a:rPr sz="2647" dirty="0">
                <a:latin typeface="Arial"/>
                <a:cs typeface="Arial"/>
              </a:rPr>
              <a:t>	</a:t>
            </a:r>
            <a:r>
              <a:rPr sz="2647" spc="-11" dirty="0">
                <a:latin typeface="Arial"/>
                <a:cs typeface="Arial"/>
              </a:rPr>
              <a:t>không</a:t>
            </a:r>
            <a:r>
              <a:rPr sz="2647" dirty="0">
                <a:latin typeface="Arial"/>
                <a:cs typeface="Arial"/>
              </a:rPr>
              <a:t>	</a:t>
            </a:r>
            <a:r>
              <a:rPr sz="2647" spc="-28" dirty="0">
                <a:latin typeface="Arial"/>
                <a:cs typeface="Arial"/>
              </a:rPr>
              <a:t>sử</a:t>
            </a:r>
            <a:r>
              <a:rPr sz="2647" dirty="0">
                <a:latin typeface="Arial"/>
                <a:cs typeface="Arial"/>
              </a:rPr>
              <a:t>	</a:t>
            </a:r>
            <a:r>
              <a:rPr sz="2647" spc="-22" dirty="0">
                <a:latin typeface="Arial"/>
                <a:cs typeface="Arial"/>
              </a:rPr>
              <a:t>dụng</a:t>
            </a:r>
            <a:r>
              <a:rPr sz="2647" dirty="0">
                <a:latin typeface="Arial"/>
                <a:cs typeface="Arial"/>
              </a:rPr>
              <a:t>	</a:t>
            </a:r>
            <a:r>
              <a:rPr sz="2647" spc="-88" dirty="0">
                <a:latin typeface="Arial"/>
                <a:cs typeface="Arial"/>
              </a:rPr>
              <a:t>được</a:t>
            </a:r>
            <a:endParaRPr sz="2647" dirty="0">
              <a:latin typeface="Arial"/>
              <a:cs typeface="Arial"/>
            </a:endParaRPr>
          </a:p>
          <a:p>
            <a:pPr marL="699560">
              <a:spcBef>
                <a:spcPts val="634"/>
              </a:spcBef>
            </a:pPr>
            <a:r>
              <a:rPr sz="2647" dirty="0">
                <a:latin typeface="Arial"/>
                <a:cs typeface="Arial"/>
              </a:rPr>
              <a:t>phép</a:t>
            </a:r>
            <a:r>
              <a:rPr sz="2647" spc="-44" dirty="0">
                <a:latin typeface="Arial"/>
                <a:cs typeface="Arial"/>
              </a:rPr>
              <a:t> </a:t>
            </a:r>
            <a:r>
              <a:rPr sz="2647" dirty="0">
                <a:latin typeface="Arial"/>
                <a:cs typeface="Arial"/>
              </a:rPr>
              <a:t>loại</a:t>
            </a:r>
            <a:r>
              <a:rPr sz="2647" spc="11" dirty="0">
                <a:latin typeface="Arial"/>
                <a:cs typeface="Arial"/>
              </a:rPr>
              <a:t> </a:t>
            </a:r>
            <a:r>
              <a:rPr sz="2647" spc="-11" dirty="0">
                <a:latin typeface="Arial"/>
                <a:cs typeface="Arial"/>
              </a:rPr>
              <a:t>trừ,</a:t>
            </a:r>
            <a:r>
              <a:rPr sz="2647" spc="-22" dirty="0">
                <a:latin typeface="Arial"/>
                <a:cs typeface="Arial"/>
              </a:rPr>
              <a:t> </a:t>
            </a:r>
            <a:r>
              <a:rPr sz="2647" dirty="0">
                <a:latin typeface="Arial"/>
                <a:cs typeface="Arial"/>
              </a:rPr>
              <a:t>không</a:t>
            </a:r>
            <a:r>
              <a:rPr sz="2647" spc="-6" dirty="0">
                <a:latin typeface="Arial"/>
                <a:cs typeface="Arial"/>
              </a:rPr>
              <a:t> </a:t>
            </a:r>
            <a:r>
              <a:rPr sz="2647" spc="-11" dirty="0">
                <a:latin typeface="Arial"/>
                <a:cs typeface="Arial"/>
              </a:rPr>
              <a:t>kích</a:t>
            </a:r>
            <a:r>
              <a:rPr sz="2647" dirty="0">
                <a:latin typeface="Arial"/>
                <a:cs typeface="Arial"/>
              </a:rPr>
              <a:t> thích</a:t>
            </a:r>
            <a:r>
              <a:rPr sz="2647" spc="11" dirty="0">
                <a:latin typeface="Arial"/>
                <a:cs typeface="Arial"/>
              </a:rPr>
              <a:t> </a:t>
            </a:r>
            <a:r>
              <a:rPr sz="2647" spc="-225" dirty="0">
                <a:latin typeface="Arial"/>
                <a:cs typeface="Arial"/>
              </a:rPr>
              <a:t>sự</a:t>
            </a:r>
            <a:r>
              <a:rPr sz="2647" spc="-17" dirty="0">
                <a:latin typeface="Arial"/>
                <a:cs typeface="Arial"/>
              </a:rPr>
              <a:t> </a:t>
            </a:r>
            <a:r>
              <a:rPr sz="2647" dirty="0">
                <a:latin typeface="Arial"/>
                <a:cs typeface="Arial"/>
              </a:rPr>
              <a:t>đoán</a:t>
            </a:r>
            <a:r>
              <a:rPr sz="2647" spc="-6" dirty="0">
                <a:latin typeface="Arial"/>
                <a:cs typeface="Arial"/>
              </a:rPr>
              <a:t> </a:t>
            </a:r>
            <a:r>
              <a:rPr sz="2647" dirty="0">
                <a:latin typeface="Arial"/>
                <a:cs typeface="Arial"/>
              </a:rPr>
              <a:t>mò,</a:t>
            </a:r>
            <a:r>
              <a:rPr sz="2647" spc="-6" dirty="0">
                <a:latin typeface="Arial"/>
                <a:cs typeface="Arial"/>
              </a:rPr>
              <a:t> </a:t>
            </a:r>
            <a:r>
              <a:rPr sz="2647" dirty="0">
                <a:latin typeface="Arial"/>
                <a:cs typeface="Arial"/>
              </a:rPr>
              <a:t>đánh</a:t>
            </a:r>
            <a:r>
              <a:rPr sz="2647" spc="-11" dirty="0">
                <a:latin typeface="Arial"/>
                <a:cs typeface="Arial"/>
              </a:rPr>
              <a:t> </a:t>
            </a:r>
            <a:r>
              <a:rPr sz="2647" spc="-22" dirty="0">
                <a:latin typeface="Arial"/>
                <a:cs typeface="Arial"/>
              </a:rPr>
              <a:t>lụi.</a:t>
            </a:r>
            <a:endParaRPr sz="2647" dirty="0">
              <a:latin typeface="Arial"/>
              <a:cs typeface="Arial"/>
            </a:endParaRPr>
          </a:p>
          <a:p>
            <a:pPr marL="698159" lvl="1" indent="-287807">
              <a:spcBef>
                <a:spcPts val="1296"/>
              </a:spcBef>
              <a:buChar char="–"/>
              <a:tabLst>
                <a:tab pos="698159" algn="l"/>
              </a:tabLst>
            </a:pPr>
            <a:r>
              <a:rPr sz="2647" spc="-171" dirty="0">
                <a:latin typeface="Arial"/>
                <a:cs typeface="Arial"/>
              </a:rPr>
              <a:t>Các</a:t>
            </a:r>
            <a:r>
              <a:rPr sz="2647" spc="-17" dirty="0">
                <a:latin typeface="Arial"/>
                <a:cs typeface="Arial"/>
              </a:rPr>
              <a:t> </a:t>
            </a:r>
            <a:r>
              <a:rPr sz="2647" spc="-11" dirty="0">
                <a:latin typeface="Arial"/>
                <a:cs typeface="Arial"/>
              </a:rPr>
              <a:t>phương</a:t>
            </a:r>
            <a:r>
              <a:rPr sz="2647" spc="-33" dirty="0">
                <a:latin typeface="Arial"/>
                <a:cs typeface="Arial"/>
              </a:rPr>
              <a:t> </a:t>
            </a:r>
            <a:r>
              <a:rPr sz="2647" dirty="0">
                <a:latin typeface="Arial"/>
                <a:cs typeface="Arial"/>
              </a:rPr>
              <a:t>án</a:t>
            </a:r>
            <a:r>
              <a:rPr sz="2647" spc="-22" dirty="0">
                <a:latin typeface="Arial"/>
                <a:cs typeface="Arial"/>
              </a:rPr>
              <a:t> </a:t>
            </a:r>
            <a:r>
              <a:rPr sz="2647" dirty="0">
                <a:latin typeface="Arial"/>
                <a:cs typeface="Arial"/>
              </a:rPr>
              <a:t>không</a:t>
            </a:r>
            <a:r>
              <a:rPr sz="2647" spc="-6" dirty="0">
                <a:latin typeface="Arial"/>
                <a:cs typeface="Arial"/>
              </a:rPr>
              <a:t> </a:t>
            </a:r>
            <a:r>
              <a:rPr sz="2647" spc="55" dirty="0">
                <a:latin typeface="Arial"/>
                <a:cs typeface="Arial"/>
              </a:rPr>
              <a:t>trùng</a:t>
            </a:r>
            <a:r>
              <a:rPr sz="2647" spc="-28" dirty="0">
                <a:latin typeface="Arial"/>
                <a:cs typeface="Arial"/>
              </a:rPr>
              <a:t> </a:t>
            </a:r>
            <a:r>
              <a:rPr sz="2647" dirty="0">
                <a:latin typeface="Arial"/>
                <a:cs typeface="Arial"/>
              </a:rPr>
              <a:t>lặp</a:t>
            </a:r>
            <a:r>
              <a:rPr sz="2647" spc="-22" dirty="0">
                <a:latin typeface="Arial"/>
                <a:cs typeface="Arial"/>
              </a:rPr>
              <a:t> </a:t>
            </a:r>
            <a:r>
              <a:rPr sz="2647" spc="99" dirty="0">
                <a:latin typeface="Arial"/>
                <a:cs typeface="Arial"/>
              </a:rPr>
              <a:t>một</a:t>
            </a:r>
            <a:r>
              <a:rPr sz="2647" spc="-17" dirty="0">
                <a:latin typeface="Arial"/>
                <a:cs typeface="Arial"/>
              </a:rPr>
              <a:t> </a:t>
            </a:r>
            <a:r>
              <a:rPr sz="2647" dirty="0">
                <a:latin typeface="Arial"/>
                <a:cs typeface="Arial"/>
              </a:rPr>
              <a:t>phần</a:t>
            </a:r>
            <a:r>
              <a:rPr sz="2647" spc="-22" dirty="0">
                <a:latin typeface="Arial"/>
                <a:cs typeface="Arial"/>
              </a:rPr>
              <a:t> </a:t>
            </a:r>
            <a:r>
              <a:rPr sz="2647" dirty="0">
                <a:latin typeface="Arial"/>
                <a:cs typeface="Arial"/>
              </a:rPr>
              <a:t>hoặc</a:t>
            </a:r>
            <a:r>
              <a:rPr sz="2647" spc="-6" dirty="0">
                <a:latin typeface="Arial"/>
                <a:cs typeface="Arial"/>
              </a:rPr>
              <a:t> </a:t>
            </a:r>
            <a:r>
              <a:rPr sz="2647" dirty="0">
                <a:latin typeface="Arial"/>
                <a:cs typeface="Arial"/>
              </a:rPr>
              <a:t>toàn</a:t>
            </a:r>
            <a:r>
              <a:rPr sz="2647" spc="-6" dirty="0">
                <a:latin typeface="Arial"/>
                <a:cs typeface="Arial"/>
              </a:rPr>
              <a:t> </a:t>
            </a:r>
            <a:r>
              <a:rPr sz="2647" spc="-28" dirty="0">
                <a:latin typeface="Arial"/>
                <a:cs typeface="Arial"/>
              </a:rPr>
              <a:t>bộ.</a:t>
            </a:r>
            <a:endParaRPr sz="2647" dirty="0">
              <a:latin typeface="Arial"/>
              <a:cs typeface="Arial"/>
            </a:endParaRPr>
          </a:p>
          <a:p>
            <a:pPr marL="698159" lvl="1" indent="-287807">
              <a:spcBef>
                <a:spcPts val="1301"/>
              </a:spcBef>
              <a:buChar char="–"/>
              <a:tabLst>
                <a:tab pos="698159" algn="l"/>
              </a:tabLst>
            </a:pPr>
            <a:r>
              <a:rPr sz="2647" dirty="0">
                <a:latin typeface="Arial"/>
                <a:cs typeface="Arial"/>
              </a:rPr>
              <a:t>Độ</a:t>
            </a:r>
            <a:r>
              <a:rPr sz="2647" spc="-61" dirty="0">
                <a:latin typeface="Arial"/>
                <a:cs typeface="Arial"/>
              </a:rPr>
              <a:t> </a:t>
            </a:r>
            <a:r>
              <a:rPr sz="2647" dirty="0">
                <a:latin typeface="Arial"/>
                <a:cs typeface="Arial"/>
              </a:rPr>
              <a:t>dài</a:t>
            </a:r>
            <a:r>
              <a:rPr sz="2647" spc="-88" dirty="0">
                <a:latin typeface="Arial"/>
                <a:cs typeface="Arial"/>
              </a:rPr>
              <a:t> </a:t>
            </a:r>
            <a:r>
              <a:rPr sz="2647" spc="-28" dirty="0">
                <a:latin typeface="Arial"/>
                <a:cs typeface="Arial"/>
              </a:rPr>
              <a:t>giữa</a:t>
            </a:r>
            <a:r>
              <a:rPr sz="2647" spc="-61" dirty="0">
                <a:latin typeface="Arial"/>
                <a:cs typeface="Arial"/>
              </a:rPr>
              <a:t> </a:t>
            </a:r>
            <a:r>
              <a:rPr sz="2647" spc="-99" dirty="0">
                <a:latin typeface="Arial"/>
                <a:cs typeface="Arial"/>
              </a:rPr>
              <a:t>các</a:t>
            </a:r>
            <a:r>
              <a:rPr sz="2647" spc="-61" dirty="0">
                <a:latin typeface="Arial"/>
                <a:cs typeface="Arial"/>
              </a:rPr>
              <a:t> </a:t>
            </a:r>
            <a:r>
              <a:rPr sz="2647" spc="-11" dirty="0">
                <a:latin typeface="Arial"/>
                <a:cs typeface="Arial"/>
              </a:rPr>
              <a:t>phương</a:t>
            </a:r>
            <a:r>
              <a:rPr sz="2647" spc="-66" dirty="0">
                <a:latin typeface="Arial"/>
                <a:cs typeface="Arial"/>
              </a:rPr>
              <a:t> </a:t>
            </a:r>
            <a:r>
              <a:rPr sz="2647" dirty="0">
                <a:latin typeface="Arial"/>
                <a:cs typeface="Arial"/>
              </a:rPr>
              <a:t>án</a:t>
            </a:r>
            <a:r>
              <a:rPr sz="2647" spc="-72" dirty="0">
                <a:latin typeface="Arial"/>
                <a:cs typeface="Arial"/>
              </a:rPr>
              <a:t> </a:t>
            </a:r>
            <a:r>
              <a:rPr sz="2647" dirty="0">
                <a:latin typeface="Arial"/>
                <a:cs typeface="Arial"/>
              </a:rPr>
              <a:t>không</a:t>
            </a:r>
            <a:r>
              <a:rPr sz="2647" spc="-55" dirty="0">
                <a:latin typeface="Arial"/>
                <a:cs typeface="Arial"/>
              </a:rPr>
              <a:t> </a:t>
            </a:r>
            <a:r>
              <a:rPr sz="2647" dirty="0">
                <a:latin typeface="Arial"/>
                <a:cs typeface="Arial"/>
              </a:rPr>
              <a:t>chênh</a:t>
            </a:r>
            <a:r>
              <a:rPr sz="2647" spc="-66" dirty="0">
                <a:latin typeface="Arial"/>
                <a:cs typeface="Arial"/>
              </a:rPr>
              <a:t> </a:t>
            </a:r>
            <a:r>
              <a:rPr sz="2647" dirty="0">
                <a:latin typeface="Arial"/>
                <a:cs typeface="Arial"/>
              </a:rPr>
              <a:t>lệch</a:t>
            </a:r>
            <a:r>
              <a:rPr sz="2647" spc="-66" dirty="0">
                <a:latin typeface="Arial"/>
                <a:cs typeface="Arial"/>
              </a:rPr>
              <a:t> </a:t>
            </a:r>
            <a:r>
              <a:rPr sz="2647" spc="-11" dirty="0">
                <a:latin typeface="Arial"/>
                <a:cs typeface="Arial"/>
              </a:rPr>
              <a:t>nhiều.</a:t>
            </a:r>
            <a:endParaRPr sz="2647" dirty="0">
              <a:latin typeface="Arial"/>
              <a:cs typeface="Arial"/>
            </a:endParaRPr>
          </a:p>
          <a:p>
            <a:pPr marL="698159" lvl="1" indent="-287807">
              <a:spcBef>
                <a:spcPts val="1296"/>
              </a:spcBef>
              <a:buChar char="–"/>
              <a:tabLst>
                <a:tab pos="698159" algn="l"/>
              </a:tabLst>
            </a:pPr>
            <a:r>
              <a:rPr sz="2647" spc="-11" dirty="0">
                <a:latin typeface="Arial"/>
                <a:cs typeface="Arial"/>
              </a:rPr>
              <a:t>Tất</a:t>
            </a:r>
            <a:r>
              <a:rPr sz="2647" spc="-132" dirty="0">
                <a:latin typeface="Arial"/>
                <a:cs typeface="Arial"/>
              </a:rPr>
              <a:t> </a:t>
            </a:r>
            <a:r>
              <a:rPr sz="2647" spc="-83" dirty="0">
                <a:latin typeface="Arial"/>
                <a:cs typeface="Arial"/>
              </a:rPr>
              <a:t>cả</a:t>
            </a:r>
            <a:r>
              <a:rPr sz="2647" spc="-99" dirty="0">
                <a:latin typeface="Arial"/>
                <a:cs typeface="Arial"/>
              </a:rPr>
              <a:t> </a:t>
            </a:r>
            <a:r>
              <a:rPr sz="2647" spc="-72" dirty="0">
                <a:latin typeface="Arial"/>
                <a:cs typeface="Arial"/>
              </a:rPr>
              <a:t>các</a:t>
            </a:r>
            <a:r>
              <a:rPr sz="2647" spc="-105" dirty="0">
                <a:latin typeface="Arial"/>
                <a:cs typeface="Arial"/>
              </a:rPr>
              <a:t> </a:t>
            </a:r>
            <a:r>
              <a:rPr sz="2647" spc="-11" dirty="0">
                <a:latin typeface="Arial"/>
                <a:cs typeface="Arial"/>
              </a:rPr>
              <a:t>phương</a:t>
            </a:r>
            <a:r>
              <a:rPr sz="2647" spc="-121" dirty="0">
                <a:latin typeface="Arial"/>
                <a:cs typeface="Arial"/>
              </a:rPr>
              <a:t> </a:t>
            </a:r>
            <a:r>
              <a:rPr sz="2647" dirty="0">
                <a:latin typeface="Arial"/>
                <a:cs typeface="Arial"/>
              </a:rPr>
              <a:t>án</a:t>
            </a:r>
            <a:r>
              <a:rPr sz="2647" spc="-110" dirty="0">
                <a:latin typeface="Arial"/>
                <a:cs typeface="Arial"/>
              </a:rPr>
              <a:t> </a:t>
            </a:r>
            <a:r>
              <a:rPr sz="2647" dirty="0">
                <a:latin typeface="Arial"/>
                <a:cs typeface="Arial"/>
              </a:rPr>
              <a:t>có</a:t>
            </a:r>
            <a:r>
              <a:rPr sz="2647" spc="-105" dirty="0">
                <a:latin typeface="Arial"/>
                <a:cs typeface="Arial"/>
              </a:rPr>
              <a:t> </a:t>
            </a:r>
            <a:r>
              <a:rPr sz="2647" dirty="0">
                <a:latin typeface="Arial"/>
                <a:cs typeface="Arial"/>
              </a:rPr>
              <a:t>dấu</a:t>
            </a:r>
            <a:r>
              <a:rPr sz="2647" spc="-121" dirty="0">
                <a:latin typeface="Arial"/>
                <a:cs typeface="Arial"/>
              </a:rPr>
              <a:t> </a:t>
            </a:r>
            <a:r>
              <a:rPr sz="2647" dirty="0">
                <a:latin typeface="Arial"/>
                <a:cs typeface="Arial"/>
              </a:rPr>
              <a:t>chấm</a:t>
            </a:r>
            <a:r>
              <a:rPr sz="2647" spc="-105" dirty="0">
                <a:latin typeface="Arial"/>
                <a:cs typeface="Arial"/>
              </a:rPr>
              <a:t> </a:t>
            </a:r>
            <a:r>
              <a:rPr sz="2647" dirty="0">
                <a:latin typeface="Arial"/>
                <a:cs typeface="Arial"/>
              </a:rPr>
              <a:t>ở</a:t>
            </a:r>
            <a:r>
              <a:rPr sz="2647" spc="-116" dirty="0">
                <a:latin typeface="Arial"/>
                <a:cs typeface="Arial"/>
              </a:rPr>
              <a:t> </a:t>
            </a:r>
            <a:r>
              <a:rPr sz="2647" spc="-11" dirty="0">
                <a:latin typeface="Arial"/>
                <a:cs typeface="Arial"/>
              </a:rPr>
              <a:t>cuối.</a:t>
            </a:r>
            <a:endParaRPr sz="2647" dirty="0">
              <a:latin typeface="Arial"/>
              <a:cs typeface="Arial"/>
            </a:endParaRPr>
          </a:p>
          <a:p>
            <a:pPr marL="698159" lvl="1" indent="-287807">
              <a:spcBef>
                <a:spcPts val="1301"/>
              </a:spcBef>
              <a:buChar char="–"/>
              <a:tabLst>
                <a:tab pos="698159" algn="l"/>
              </a:tabLst>
            </a:pPr>
            <a:r>
              <a:rPr sz="2647" spc="-22" dirty="0">
                <a:latin typeface="Arial"/>
                <a:cs typeface="Arial"/>
              </a:rPr>
              <a:t>....</a:t>
            </a:r>
            <a:endParaRPr sz="2647" dirty="0">
              <a:latin typeface="Arial"/>
              <a:cs typeface="Arial"/>
            </a:endParaRPr>
          </a:p>
        </p:txBody>
      </p:sp>
      <p:sp>
        <p:nvSpPr>
          <p:cNvPr id="6" name="object 2"/>
          <p:cNvSpPr txBox="1">
            <a:spLocks/>
          </p:cNvSpPr>
          <p:nvPr/>
        </p:nvSpPr>
        <p:spPr>
          <a:xfrm>
            <a:off x="-977900" y="862379"/>
            <a:ext cx="10693400" cy="557239"/>
          </a:xfrm>
          <a:prstGeom prst="rect">
            <a:avLst/>
          </a:prstGeom>
        </p:spPr>
        <p:txBody>
          <a:bodyPr vert="horz" wrap="square" lIns="0" tIns="14005" rIns="0" bIns="0" rtlCol="0">
            <a:spAutoFit/>
          </a:bodyPr>
          <a:lstStyle>
            <a:lvl1pPr>
              <a:defRPr sz="2450" b="1" i="0">
                <a:solidFill>
                  <a:schemeClr val="bg1"/>
                </a:solidFill>
                <a:latin typeface="Arial"/>
                <a:ea typeface="+mj-ea"/>
                <a:cs typeface="Arial"/>
              </a:defRPr>
            </a:lvl1pPr>
          </a:lstStyle>
          <a:p>
            <a:pPr marL="2082574" algn="l">
              <a:spcBef>
                <a:spcPts val="110"/>
              </a:spcBef>
            </a:pPr>
            <a:r>
              <a:rPr lang="vi-VN" sz="3529" spc="-143"/>
              <a:t>CÁCH</a:t>
            </a:r>
            <a:r>
              <a:rPr lang="vi-VN" sz="3529" spc="-66"/>
              <a:t> </a:t>
            </a:r>
            <a:r>
              <a:rPr lang="vi-VN" sz="3529" spc="-83"/>
              <a:t>VIẾT</a:t>
            </a:r>
            <a:r>
              <a:rPr lang="vi-VN" sz="3529" spc="-55"/>
              <a:t> PHẦN </a:t>
            </a:r>
            <a:r>
              <a:rPr lang="vi-VN" sz="3529"/>
              <a:t>PHƯƠNG ÁN TRẢ LỜI</a:t>
            </a:r>
          </a:p>
        </p:txBody>
      </p:sp>
    </p:spTree>
    <p:extLst>
      <p:ext uri="{BB962C8B-B14F-4D97-AF65-F5344CB8AC3E}">
        <p14:creationId xmlns:p14="http://schemas.microsoft.com/office/powerpoint/2010/main" val="2939370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object 18"/>
          <p:cNvGrpSpPr/>
          <p:nvPr/>
        </p:nvGrpSpPr>
        <p:grpSpPr>
          <a:xfrm>
            <a:off x="30252" y="1413400"/>
            <a:ext cx="9875822" cy="1106417"/>
            <a:chOff x="27432" y="1281669"/>
            <a:chExt cx="8955405" cy="1003300"/>
          </a:xfrm>
        </p:grpSpPr>
        <p:pic>
          <p:nvPicPr>
            <p:cNvPr id="19" name="object 19"/>
            <p:cNvPicPr/>
            <p:nvPr/>
          </p:nvPicPr>
          <p:blipFill>
            <a:blip r:embed="rId2" cstate="print"/>
            <a:stretch>
              <a:fillRect/>
            </a:stretch>
          </p:blipFill>
          <p:spPr>
            <a:xfrm>
              <a:off x="156964" y="1281669"/>
              <a:ext cx="8825499" cy="1002833"/>
            </a:xfrm>
            <a:prstGeom prst="rect">
              <a:avLst/>
            </a:prstGeom>
          </p:spPr>
        </p:pic>
        <p:pic>
          <p:nvPicPr>
            <p:cNvPr id="20" name="object 20"/>
            <p:cNvPicPr/>
            <p:nvPr/>
          </p:nvPicPr>
          <p:blipFill>
            <a:blip r:embed="rId3" cstate="print"/>
            <a:stretch>
              <a:fillRect/>
            </a:stretch>
          </p:blipFill>
          <p:spPr>
            <a:xfrm>
              <a:off x="27432" y="1388351"/>
              <a:ext cx="6789420" cy="880884"/>
            </a:xfrm>
            <a:prstGeom prst="rect">
              <a:avLst/>
            </a:prstGeom>
          </p:spPr>
        </p:pic>
        <p:pic>
          <p:nvPicPr>
            <p:cNvPr id="21" name="object 21"/>
            <p:cNvPicPr/>
            <p:nvPr/>
          </p:nvPicPr>
          <p:blipFill>
            <a:blip r:embed="rId4" cstate="print"/>
            <a:stretch>
              <a:fillRect/>
            </a:stretch>
          </p:blipFill>
          <p:spPr>
            <a:xfrm>
              <a:off x="190500" y="1295399"/>
              <a:ext cx="8763000" cy="940308"/>
            </a:xfrm>
            <a:prstGeom prst="rect">
              <a:avLst/>
            </a:prstGeom>
          </p:spPr>
        </p:pic>
      </p:grpSp>
      <p:sp>
        <p:nvSpPr>
          <p:cNvPr id="22" name="object 22"/>
          <p:cNvSpPr txBox="1">
            <a:spLocks noGrp="1"/>
          </p:cNvSpPr>
          <p:nvPr>
            <p:ph type="title"/>
          </p:nvPr>
        </p:nvSpPr>
        <p:spPr>
          <a:xfrm>
            <a:off x="850900" y="1453995"/>
            <a:ext cx="9022822" cy="702089"/>
          </a:xfrm>
          <a:prstGeom prst="rect">
            <a:avLst/>
          </a:prstGeom>
        </p:spPr>
        <p:txBody>
          <a:bodyPr vert="horz" wrap="square" lIns="0" tIns="241591" rIns="0" bIns="0" rtlCol="0">
            <a:spAutoFit/>
          </a:bodyPr>
          <a:lstStyle/>
          <a:p>
            <a:pPr marL="119044">
              <a:spcBef>
                <a:spcPts val="1902"/>
              </a:spcBef>
            </a:pPr>
            <a:r>
              <a:rPr sz="3308" spc="-132" dirty="0">
                <a:solidFill>
                  <a:srgbClr val="015197"/>
                </a:solidFill>
              </a:rPr>
              <a:t>CÁCH</a:t>
            </a:r>
            <a:r>
              <a:rPr sz="3308" spc="-44" dirty="0">
                <a:solidFill>
                  <a:srgbClr val="015197"/>
                </a:solidFill>
              </a:rPr>
              <a:t> </a:t>
            </a:r>
            <a:r>
              <a:rPr sz="3308" spc="-66" dirty="0">
                <a:solidFill>
                  <a:srgbClr val="015197"/>
                </a:solidFill>
              </a:rPr>
              <a:t>VIẾT</a:t>
            </a:r>
            <a:r>
              <a:rPr sz="3308" spc="-39" dirty="0">
                <a:solidFill>
                  <a:srgbClr val="015197"/>
                </a:solidFill>
              </a:rPr>
              <a:t> </a:t>
            </a:r>
            <a:r>
              <a:rPr sz="3308" spc="-116" dirty="0">
                <a:solidFill>
                  <a:srgbClr val="015197"/>
                </a:solidFill>
              </a:rPr>
              <a:t>CÂU</a:t>
            </a:r>
            <a:r>
              <a:rPr sz="3308" spc="-39" dirty="0">
                <a:solidFill>
                  <a:srgbClr val="015197"/>
                </a:solidFill>
              </a:rPr>
              <a:t> </a:t>
            </a:r>
            <a:r>
              <a:rPr sz="3308" spc="61" dirty="0">
                <a:solidFill>
                  <a:srgbClr val="015197"/>
                </a:solidFill>
              </a:rPr>
              <a:t>HỎI</a:t>
            </a:r>
            <a:r>
              <a:rPr sz="3308" spc="-50" dirty="0">
                <a:solidFill>
                  <a:srgbClr val="015197"/>
                </a:solidFill>
              </a:rPr>
              <a:t> </a:t>
            </a:r>
            <a:r>
              <a:rPr lang="en-US" sz="3308" spc="-50" dirty="0">
                <a:solidFill>
                  <a:srgbClr val="015197"/>
                </a:solidFill>
              </a:rPr>
              <a:t>ĐÚNG/SAI </a:t>
            </a:r>
            <a:r>
              <a:rPr sz="3308" dirty="0">
                <a:solidFill>
                  <a:srgbClr val="015197"/>
                </a:solidFill>
              </a:rPr>
              <a:t>D2</a:t>
            </a:r>
            <a:r>
              <a:rPr sz="3308" spc="-39" dirty="0">
                <a:solidFill>
                  <a:srgbClr val="015197"/>
                </a:solidFill>
              </a:rPr>
              <a:t> </a:t>
            </a:r>
            <a:r>
              <a:rPr sz="3308" spc="132" dirty="0">
                <a:solidFill>
                  <a:srgbClr val="015197"/>
                </a:solidFill>
              </a:rPr>
              <a:t>(4-</a:t>
            </a:r>
            <a:r>
              <a:rPr sz="3308" dirty="0">
                <a:solidFill>
                  <a:srgbClr val="015197"/>
                </a:solidFill>
              </a:rPr>
              <a:t>4,</a:t>
            </a:r>
            <a:r>
              <a:rPr sz="3308" spc="-39" dirty="0">
                <a:solidFill>
                  <a:srgbClr val="015197"/>
                </a:solidFill>
              </a:rPr>
              <a:t> </a:t>
            </a:r>
            <a:r>
              <a:rPr sz="3308" spc="-22" dirty="0">
                <a:solidFill>
                  <a:srgbClr val="015197"/>
                </a:solidFill>
              </a:rPr>
              <a:t>YNQ)</a:t>
            </a:r>
            <a:endParaRPr sz="3308" dirty="0"/>
          </a:p>
        </p:txBody>
      </p:sp>
      <p:sp>
        <p:nvSpPr>
          <p:cNvPr id="23" name="object 23"/>
          <p:cNvSpPr txBox="1"/>
          <p:nvPr/>
        </p:nvSpPr>
        <p:spPr>
          <a:xfrm>
            <a:off x="1281765" y="2751004"/>
            <a:ext cx="4008311" cy="1749169"/>
          </a:xfrm>
          <a:prstGeom prst="rect">
            <a:avLst/>
          </a:prstGeom>
        </p:spPr>
        <p:txBody>
          <a:bodyPr vert="horz" wrap="square" lIns="0" tIns="14005" rIns="0" bIns="0" rtlCol="0">
            <a:spAutoFit/>
          </a:bodyPr>
          <a:lstStyle/>
          <a:p>
            <a:pPr marL="307415" indent="-293409">
              <a:spcBef>
                <a:spcPts val="110"/>
              </a:spcBef>
              <a:buChar char="•"/>
              <a:tabLst>
                <a:tab pos="307415" algn="l"/>
              </a:tabLst>
            </a:pPr>
            <a:r>
              <a:rPr sz="2647" spc="-110" dirty="0">
                <a:latin typeface="Arial"/>
                <a:cs typeface="Arial"/>
              </a:rPr>
              <a:t>Cấu</a:t>
            </a:r>
            <a:r>
              <a:rPr sz="2647" spc="-28" dirty="0">
                <a:latin typeface="Arial"/>
                <a:cs typeface="Arial"/>
              </a:rPr>
              <a:t> </a:t>
            </a:r>
            <a:r>
              <a:rPr sz="2647" dirty="0">
                <a:latin typeface="Arial"/>
                <a:cs typeface="Arial"/>
              </a:rPr>
              <a:t>trúc</a:t>
            </a:r>
            <a:r>
              <a:rPr sz="2647" spc="-28" dirty="0">
                <a:latin typeface="Arial"/>
                <a:cs typeface="Arial"/>
              </a:rPr>
              <a:t> </a:t>
            </a:r>
            <a:r>
              <a:rPr sz="2647" spc="-33" dirty="0">
                <a:latin typeface="Arial"/>
                <a:cs typeface="Arial"/>
              </a:rPr>
              <a:t>của</a:t>
            </a:r>
            <a:r>
              <a:rPr sz="2647" spc="-28" dirty="0">
                <a:latin typeface="Arial"/>
                <a:cs typeface="Arial"/>
              </a:rPr>
              <a:t> </a:t>
            </a:r>
            <a:r>
              <a:rPr sz="2647" spc="-22" dirty="0">
                <a:latin typeface="Arial"/>
                <a:cs typeface="Arial"/>
              </a:rPr>
              <a:t>câu</a:t>
            </a:r>
            <a:r>
              <a:rPr sz="2647" spc="-17" dirty="0">
                <a:latin typeface="Arial"/>
                <a:cs typeface="Arial"/>
              </a:rPr>
              <a:t> </a:t>
            </a:r>
            <a:r>
              <a:rPr sz="2647" dirty="0">
                <a:latin typeface="Arial"/>
                <a:cs typeface="Arial"/>
              </a:rPr>
              <a:t>hỏi</a:t>
            </a:r>
            <a:r>
              <a:rPr sz="2647" spc="-17" dirty="0">
                <a:latin typeface="Arial"/>
                <a:cs typeface="Arial"/>
              </a:rPr>
              <a:t> </a:t>
            </a:r>
            <a:r>
              <a:rPr sz="2647" spc="-28" dirty="0">
                <a:latin typeface="Arial"/>
                <a:cs typeface="Arial"/>
              </a:rPr>
              <a:t>D2</a:t>
            </a:r>
            <a:endParaRPr sz="2647" dirty="0">
              <a:latin typeface="Arial"/>
              <a:cs typeface="Arial"/>
            </a:endParaRPr>
          </a:p>
          <a:p>
            <a:pPr marL="307415" indent="-293409">
              <a:spcBef>
                <a:spcPts val="1991"/>
              </a:spcBef>
              <a:buChar char="•"/>
              <a:tabLst>
                <a:tab pos="307415" algn="l"/>
              </a:tabLst>
            </a:pPr>
            <a:r>
              <a:rPr sz="2647" spc="-39" dirty="0">
                <a:latin typeface="Arial"/>
                <a:cs typeface="Arial"/>
              </a:rPr>
              <a:t>Chú</a:t>
            </a:r>
            <a:r>
              <a:rPr sz="2647" spc="-28" dirty="0">
                <a:latin typeface="Arial"/>
                <a:cs typeface="Arial"/>
              </a:rPr>
              <a:t> </a:t>
            </a:r>
            <a:r>
              <a:rPr sz="2647" dirty="0">
                <a:latin typeface="Arial"/>
                <a:cs typeface="Arial"/>
              </a:rPr>
              <a:t>ý</a:t>
            </a:r>
            <a:r>
              <a:rPr sz="2647" spc="-28" dirty="0">
                <a:latin typeface="Arial"/>
                <a:cs typeface="Arial"/>
              </a:rPr>
              <a:t> </a:t>
            </a:r>
            <a:r>
              <a:rPr sz="2647" dirty="0">
                <a:latin typeface="Arial"/>
                <a:cs typeface="Arial"/>
              </a:rPr>
              <a:t>khi</a:t>
            </a:r>
            <a:r>
              <a:rPr sz="2647" spc="-22" dirty="0">
                <a:latin typeface="Arial"/>
                <a:cs typeface="Arial"/>
              </a:rPr>
              <a:t> </a:t>
            </a:r>
            <a:r>
              <a:rPr sz="2647" dirty="0">
                <a:latin typeface="Arial"/>
                <a:cs typeface="Arial"/>
              </a:rPr>
              <a:t>viết</a:t>
            </a:r>
            <a:r>
              <a:rPr sz="2647" spc="-28" dirty="0">
                <a:latin typeface="Arial"/>
                <a:cs typeface="Arial"/>
              </a:rPr>
              <a:t> </a:t>
            </a:r>
            <a:r>
              <a:rPr sz="2647" spc="-22" dirty="0">
                <a:latin typeface="Arial"/>
                <a:cs typeface="Arial"/>
              </a:rPr>
              <a:t>câu</a:t>
            </a:r>
            <a:r>
              <a:rPr sz="2647" spc="-28" dirty="0">
                <a:latin typeface="Arial"/>
                <a:cs typeface="Arial"/>
              </a:rPr>
              <a:t> </a:t>
            </a:r>
            <a:r>
              <a:rPr sz="2647" dirty="0">
                <a:latin typeface="Arial"/>
                <a:cs typeface="Arial"/>
              </a:rPr>
              <a:t>hỏi</a:t>
            </a:r>
            <a:r>
              <a:rPr sz="2647" spc="-6" dirty="0">
                <a:latin typeface="Arial"/>
                <a:cs typeface="Arial"/>
              </a:rPr>
              <a:t> </a:t>
            </a:r>
            <a:r>
              <a:rPr sz="2647" spc="-39" dirty="0">
                <a:latin typeface="Arial"/>
                <a:cs typeface="Arial"/>
              </a:rPr>
              <a:t>D2</a:t>
            </a:r>
            <a:endParaRPr sz="2647" dirty="0">
              <a:latin typeface="Arial"/>
              <a:cs typeface="Arial"/>
            </a:endParaRPr>
          </a:p>
          <a:p>
            <a:pPr marL="307415" indent="-293409">
              <a:spcBef>
                <a:spcPts val="1985"/>
              </a:spcBef>
              <a:buChar char="•"/>
              <a:tabLst>
                <a:tab pos="307415" algn="l"/>
              </a:tabLst>
            </a:pPr>
            <a:r>
              <a:rPr sz="2647" spc="-61" dirty="0">
                <a:latin typeface="Arial"/>
                <a:cs typeface="Arial"/>
              </a:rPr>
              <a:t>Ví</a:t>
            </a:r>
            <a:r>
              <a:rPr sz="2647" spc="-50" dirty="0">
                <a:latin typeface="Arial"/>
                <a:cs typeface="Arial"/>
              </a:rPr>
              <a:t> </a:t>
            </a:r>
            <a:r>
              <a:rPr sz="2647" dirty="0">
                <a:latin typeface="Arial"/>
                <a:cs typeface="Arial"/>
              </a:rPr>
              <a:t>dụ</a:t>
            </a:r>
            <a:r>
              <a:rPr sz="2647" spc="-39" dirty="0">
                <a:latin typeface="Arial"/>
                <a:cs typeface="Arial"/>
              </a:rPr>
              <a:t> </a:t>
            </a:r>
            <a:r>
              <a:rPr sz="2647" dirty="0">
                <a:latin typeface="Arial"/>
                <a:cs typeface="Arial"/>
              </a:rPr>
              <a:t>về</a:t>
            </a:r>
            <a:r>
              <a:rPr sz="2647" spc="-50" dirty="0">
                <a:latin typeface="Arial"/>
                <a:cs typeface="Arial"/>
              </a:rPr>
              <a:t> </a:t>
            </a:r>
            <a:r>
              <a:rPr sz="2647" spc="-39" dirty="0">
                <a:latin typeface="Arial"/>
                <a:cs typeface="Arial"/>
              </a:rPr>
              <a:t>câu </a:t>
            </a:r>
            <a:r>
              <a:rPr sz="2647" dirty="0">
                <a:latin typeface="Arial"/>
                <a:cs typeface="Arial"/>
              </a:rPr>
              <a:t>hỏi</a:t>
            </a:r>
            <a:r>
              <a:rPr sz="2647" spc="-22" dirty="0">
                <a:latin typeface="Arial"/>
                <a:cs typeface="Arial"/>
              </a:rPr>
              <a:t> </a:t>
            </a:r>
            <a:r>
              <a:rPr sz="2647" spc="-28" dirty="0">
                <a:latin typeface="Arial"/>
                <a:cs typeface="Arial"/>
              </a:rPr>
              <a:t>D2</a:t>
            </a:r>
            <a:endParaRPr sz="2647" dirty="0">
              <a:latin typeface="Arial"/>
              <a:cs typeface="Arial"/>
            </a:endParaRPr>
          </a:p>
        </p:txBody>
      </p:sp>
    </p:spTree>
    <p:extLst>
      <p:ext uri="{BB962C8B-B14F-4D97-AF65-F5344CB8AC3E}">
        <p14:creationId xmlns:p14="http://schemas.microsoft.com/office/powerpoint/2010/main" val="8311826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547430"/>
            <a:ext cx="11791744" cy="678835"/>
          </a:xfrm>
          <a:prstGeom prst="rect">
            <a:avLst/>
          </a:prstGeom>
        </p:spPr>
        <p:txBody>
          <a:bodyPr vert="horz" wrap="square" lIns="0" tIns="68766" rIns="0" bIns="0" rtlCol="0">
            <a:spAutoFit/>
          </a:bodyPr>
          <a:lstStyle/>
          <a:p>
            <a:pPr marL="2309459">
              <a:spcBef>
                <a:spcPts val="105"/>
              </a:spcBef>
            </a:pPr>
            <a:r>
              <a:rPr sz="4400" b="1" spc="-143" dirty="0">
                <a:solidFill>
                  <a:srgbClr val="160EBE"/>
                </a:solidFill>
              </a:rPr>
              <a:t>CÁCH</a:t>
            </a:r>
            <a:r>
              <a:rPr sz="4400" b="1" spc="-61" dirty="0">
                <a:solidFill>
                  <a:srgbClr val="160EBE"/>
                </a:solidFill>
              </a:rPr>
              <a:t> </a:t>
            </a:r>
            <a:r>
              <a:rPr sz="4400" b="1" spc="-72" dirty="0">
                <a:solidFill>
                  <a:srgbClr val="160EBE"/>
                </a:solidFill>
              </a:rPr>
              <a:t>VIẾT</a:t>
            </a:r>
            <a:r>
              <a:rPr sz="4400" b="1" spc="-83" dirty="0">
                <a:solidFill>
                  <a:srgbClr val="160EBE"/>
                </a:solidFill>
              </a:rPr>
              <a:t> </a:t>
            </a:r>
            <a:r>
              <a:rPr sz="4400" b="1" spc="-99" dirty="0">
                <a:solidFill>
                  <a:srgbClr val="160EBE"/>
                </a:solidFill>
              </a:rPr>
              <a:t>CÂU</a:t>
            </a:r>
            <a:r>
              <a:rPr sz="4400" b="1" spc="-61" dirty="0">
                <a:solidFill>
                  <a:srgbClr val="160EBE"/>
                </a:solidFill>
              </a:rPr>
              <a:t> </a:t>
            </a:r>
            <a:r>
              <a:rPr sz="4400" b="1" spc="55" dirty="0">
                <a:solidFill>
                  <a:srgbClr val="160EBE"/>
                </a:solidFill>
              </a:rPr>
              <a:t>HỎI</a:t>
            </a:r>
            <a:r>
              <a:rPr sz="4400" b="1" spc="-77" dirty="0">
                <a:solidFill>
                  <a:srgbClr val="160EBE"/>
                </a:solidFill>
              </a:rPr>
              <a:t> </a:t>
            </a:r>
            <a:r>
              <a:rPr sz="4400" b="1" spc="-28" dirty="0">
                <a:solidFill>
                  <a:srgbClr val="160EBE"/>
                </a:solidFill>
              </a:rPr>
              <a:t>D2</a:t>
            </a:r>
            <a:endParaRPr sz="4400" b="1" dirty="0">
              <a:solidFill>
                <a:srgbClr val="160EBE"/>
              </a:solidFill>
            </a:endParaRPr>
          </a:p>
        </p:txBody>
      </p:sp>
      <p:sp>
        <p:nvSpPr>
          <p:cNvPr id="4" name="object 4"/>
          <p:cNvSpPr txBox="1">
            <a:spLocks noGrp="1"/>
          </p:cNvSpPr>
          <p:nvPr>
            <p:ph type="sldNum" sz="quarter" idx="12"/>
          </p:nvPr>
        </p:nvSpPr>
        <p:spPr>
          <a:xfrm>
            <a:off x="11137545" y="6950230"/>
            <a:ext cx="375788" cy="339409"/>
          </a:xfrm>
          <a:prstGeom prst="rect">
            <a:avLst/>
          </a:prstGeom>
        </p:spPr>
        <p:txBody>
          <a:bodyPr vert="horz" wrap="square" lIns="0" tIns="33613" rIns="0" bIns="0" rtlCol="0">
            <a:spAutoFit/>
          </a:bodyPr>
          <a:lstStyle/>
          <a:p>
            <a:pPr marL="42016">
              <a:spcBef>
                <a:spcPts val="265"/>
              </a:spcBef>
            </a:pPr>
            <a:fld id="{81D60167-4931-47E6-BA6A-407CBD079E47}" type="slidenum">
              <a:rPr sz="1985" spc="-28" dirty="0"/>
              <a:pPr marL="42016">
                <a:spcBef>
                  <a:spcPts val="265"/>
                </a:spcBef>
              </a:pPr>
              <a:t>23</a:t>
            </a:fld>
            <a:endParaRPr sz="1985"/>
          </a:p>
        </p:txBody>
      </p:sp>
      <p:sp>
        <p:nvSpPr>
          <p:cNvPr id="5" name="object 5"/>
          <p:cNvSpPr txBox="1"/>
          <p:nvPr/>
        </p:nvSpPr>
        <p:spPr>
          <a:xfrm>
            <a:off x="85155" y="7322863"/>
            <a:ext cx="1053897" cy="178897"/>
          </a:xfrm>
          <a:prstGeom prst="rect">
            <a:avLst/>
          </a:prstGeom>
        </p:spPr>
        <p:txBody>
          <a:bodyPr vert="horz" wrap="square" lIns="0" tIns="700" rIns="0" bIns="0" rtlCol="0">
            <a:spAutoFit/>
          </a:bodyPr>
          <a:lstStyle/>
          <a:p>
            <a:pPr marL="14006">
              <a:spcBef>
                <a:spcPts val="6"/>
              </a:spcBef>
            </a:pPr>
            <a:r>
              <a:rPr sz="1158" spc="-11" dirty="0">
                <a:solidFill>
                  <a:srgbClr val="FFFFFF"/>
                </a:solidFill>
                <a:latin typeface="Arial"/>
                <a:cs typeface="Arial"/>
              </a:rPr>
              <a:t>NCT.FIT.HNUE</a:t>
            </a:r>
            <a:endParaRPr sz="1158">
              <a:latin typeface="Arial"/>
              <a:cs typeface="Arial"/>
            </a:endParaRPr>
          </a:p>
        </p:txBody>
      </p:sp>
      <p:sp>
        <p:nvSpPr>
          <p:cNvPr id="3" name="object 3"/>
          <p:cNvSpPr txBox="1"/>
          <p:nvPr/>
        </p:nvSpPr>
        <p:spPr>
          <a:xfrm>
            <a:off x="469900" y="1505605"/>
            <a:ext cx="9372600" cy="5258579"/>
          </a:xfrm>
          <a:prstGeom prst="rect">
            <a:avLst/>
          </a:prstGeom>
        </p:spPr>
        <p:txBody>
          <a:bodyPr vert="horz" wrap="square" lIns="0" tIns="135850" rIns="0" bIns="0" rtlCol="0">
            <a:spAutoFit/>
          </a:bodyPr>
          <a:lstStyle/>
          <a:p>
            <a:pPr marL="581917" indent="-567910">
              <a:spcBef>
                <a:spcPts val="1069"/>
              </a:spcBef>
              <a:buAutoNum type="arabicPeriod"/>
              <a:tabLst>
                <a:tab pos="581917" algn="l"/>
              </a:tabLst>
            </a:pPr>
            <a:r>
              <a:rPr sz="2647" b="1" spc="-110" dirty="0">
                <a:latin typeface="Arial"/>
                <a:cs typeface="Arial"/>
              </a:rPr>
              <a:t>Cấu</a:t>
            </a:r>
            <a:r>
              <a:rPr sz="2647" b="1" spc="-77" dirty="0">
                <a:latin typeface="Arial"/>
                <a:cs typeface="Arial"/>
              </a:rPr>
              <a:t> </a:t>
            </a:r>
            <a:r>
              <a:rPr sz="2647" b="1" dirty="0">
                <a:latin typeface="Arial"/>
                <a:cs typeface="Arial"/>
              </a:rPr>
              <a:t>trúc</a:t>
            </a:r>
            <a:r>
              <a:rPr sz="2647" b="1" spc="-110" dirty="0">
                <a:latin typeface="Arial"/>
                <a:cs typeface="Arial"/>
              </a:rPr>
              <a:t> </a:t>
            </a:r>
            <a:r>
              <a:rPr sz="2647" b="1" spc="-55" dirty="0">
                <a:latin typeface="Arial"/>
                <a:cs typeface="Arial"/>
              </a:rPr>
              <a:t>của</a:t>
            </a:r>
            <a:r>
              <a:rPr sz="2647" b="1" spc="-72" dirty="0">
                <a:latin typeface="Arial"/>
                <a:cs typeface="Arial"/>
              </a:rPr>
              <a:t> </a:t>
            </a:r>
            <a:r>
              <a:rPr sz="2647" b="1" spc="-55" dirty="0">
                <a:latin typeface="Arial"/>
                <a:cs typeface="Arial"/>
              </a:rPr>
              <a:t>câu</a:t>
            </a:r>
            <a:r>
              <a:rPr sz="2647" b="1" spc="-88" dirty="0">
                <a:latin typeface="Arial"/>
                <a:cs typeface="Arial"/>
              </a:rPr>
              <a:t> </a:t>
            </a:r>
            <a:r>
              <a:rPr sz="2647" b="1" dirty="0">
                <a:latin typeface="Arial"/>
                <a:cs typeface="Arial"/>
              </a:rPr>
              <a:t>hỏi</a:t>
            </a:r>
            <a:r>
              <a:rPr sz="2647" b="1" spc="-66" dirty="0">
                <a:latin typeface="Arial"/>
                <a:cs typeface="Arial"/>
              </a:rPr>
              <a:t> </a:t>
            </a:r>
            <a:r>
              <a:rPr sz="2647" b="1" spc="-28" dirty="0">
                <a:latin typeface="Arial"/>
                <a:cs typeface="Arial"/>
              </a:rPr>
              <a:t>D2</a:t>
            </a:r>
            <a:endParaRPr sz="2647" dirty="0">
              <a:latin typeface="Arial"/>
              <a:cs typeface="Arial"/>
            </a:endParaRPr>
          </a:p>
          <a:p>
            <a:pPr marL="698159" lvl="1" indent="-287807">
              <a:spcBef>
                <a:spcPts val="965"/>
              </a:spcBef>
              <a:buFont typeface="Arial"/>
              <a:buChar char="–"/>
              <a:tabLst>
                <a:tab pos="698159" algn="l"/>
              </a:tabLst>
            </a:pPr>
            <a:r>
              <a:rPr sz="2647" b="1" spc="-33" dirty="0">
                <a:latin typeface="Arial"/>
                <a:cs typeface="Arial"/>
              </a:rPr>
              <a:t>Phần</a:t>
            </a:r>
            <a:r>
              <a:rPr sz="2647" b="1" spc="-143" dirty="0">
                <a:latin typeface="Arial"/>
                <a:cs typeface="Arial"/>
              </a:rPr>
              <a:t> </a:t>
            </a:r>
            <a:r>
              <a:rPr sz="2647" b="1" spc="-22" dirty="0">
                <a:latin typeface="Arial"/>
                <a:cs typeface="Arial"/>
              </a:rPr>
              <a:t>dẫn</a:t>
            </a:r>
            <a:r>
              <a:rPr sz="2647" spc="-22" dirty="0">
                <a:latin typeface="Arial"/>
                <a:cs typeface="Arial"/>
              </a:rPr>
              <a:t>:</a:t>
            </a:r>
            <a:endParaRPr sz="2647" dirty="0">
              <a:latin typeface="Arial"/>
              <a:cs typeface="Arial"/>
            </a:endParaRPr>
          </a:p>
          <a:p>
            <a:pPr marL="1146326" lvl="2" indent="-314417">
              <a:spcBef>
                <a:spcPts val="970"/>
              </a:spcBef>
              <a:buChar char="•"/>
              <a:tabLst>
                <a:tab pos="1146326" algn="l"/>
                <a:tab pos="1907508" algn="l"/>
                <a:tab pos="2353575" algn="l"/>
                <a:tab pos="3111257" algn="l"/>
                <a:tab pos="3845831" algn="l"/>
                <a:tab pos="4970449" algn="l"/>
                <a:tab pos="5785553" algn="l"/>
                <a:tab pos="6505421" algn="l"/>
                <a:tab pos="7375844" algn="l"/>
                <a:tab pos="7985771" algn="l"/>
                <a:tab pos="8802974" algn="l"/>
              </a:tabLst>
            </a:pPr>
            <a:r>
              <a:rPr sz="2647" spc="-28" dirty="0">
                <a:latin typeface="Arial"/>
                <a:cs typeface="Arial"/>
              </a:rPr>
              <a:t>Đưa</a:t>
            </a:r>
            <a:r>
              <a:rPr sz="2647" dirty="0">
                <a:latin typeface="Arial"/>
                <a:cs typeface="Arial"/>
              </a:rPr>
              <a:t>	</a:t>
            </a:r>
            <a:r>
              <a:rPr sz="2647" spc="-28" dirty="0">
                <a:latin typeface="Arial"/>
                <a:cs typeface="Arial"/>
              </a:rPr>
              <a:t>ra</a:t>
            </a:r>
            <a:r>
              <a:rPr sz="2647" dirty="0">
                <a:latin typeface="Arial"/>
                <a:cs typeface="Arial"/>
              </a:rPr>
              <a:t>	</a:t>
            </a:r>
            <a:r>
              <a:rPr sz="2647" spc="72" dirty="0">
                <a:latin typeface="Arial"/>
                <a:cs typeface="Arial"/>
              </a:rPr>
              <a:t>một</a:t>
            </a:r>
            <a:r>
              <a:rPr sz="2647" dirty="0">
                <a:latin typeface="Arial"/>
                <a:cs typeface="Arial"/>
              </a:rPr>
              <a:t>	</a:t>
            </a:r>
            <a:r>
              <a:rPr sz="2647" spc="-22" dirty="0">
                <a:latin typeface="Arial"/>
                <a:cs typeface="Arial"/>
              </a:rPr>
              <a:t>tình</a:t>
            </a:r>
            <a:r>
              <a:rPr sz="2647" dirty="0">
                <a:latin typeface="Arial"/>
                <a:cs typeface="Arial"/>
              </a:rPr>
              <a:t>	</a:t>
            </a:r>
            <a:r>
              <a:rPr sz="2647" spc="-22" dirty="0">
                <a:latin typeface="Arial"/>
                <a:cs typeface="Arial"/>
              </a:rPr>
              <a:t>huống</a:t>
            </a:r>
            <a:r>
              <a:rPr sz="2647" dirty="0">
                <a:latin typeface="Arial"/>
                <a:cs typeface="Arial"/>
              </a:rPr>
              <a:t>	</a:t>
            </a:r>
            <a:r>
              <a:rPr sz="2647" spc="-22" dirty="0">
                <a:latin typeface="Arial"/>
                <a:cs typeface="Arial"/>
              </a:rPr>
              <a:t>thực</a:t>
            </a:r>
            <a:r>
              <a:rPr sz="2647" dirty="0">
                <a:latin typeface="Arial"/>
                <a:cs typeface="Arial"/>
              </a:rPr>
              <a:t>	</a:t>
            </a:r>
            <a:r>
              <a:rPr sz="2647" spc="-22" dirty="0">
                <a:latin typeface="Arial"/>
                <a:cs typeface="Arial"/>
              </a:rPr>
              <a:t>tiễn</a:t>
            </a:r>
            <a:r>
              <a:rPr sz="2647" dirty="0">
                <a:latin typeface="Arial"/>
                <a:cs typeface="Arial"/>
              </a:rPr>
              <a:t>	</a:t>
            </a:r>
            <a:r>
              <a:rPr sz="2647" spc="-22" dirty="0">
                <a:latin typeface="Arial"/>
                <a:cs typeface="Arial"/>
              </a:rPr>
              <a:t>hoặc</a:t>
            </a:r>
            <a:r>
              <a:rPr sz="2647" dirty="0">
                <a:latin typeface="Arial"/>
                <a:cs typeface="Arial"/>
              </a:rPr>
              <a:t>	</a:t>
            </a:r>
            <a:r>
              <a:rPr sz="2647" spc="-28" dirty="0">
                <a:latin typeface="Arial"/>
                <a:cs typeface="Arial"/>
              </a:rPr>
              <a:t>giả</a:t>
            </a:r>
            <a:r>
              <a:rPr sz="2647" dirty="0">
                <a:latin typeface="Arial"/>
                <a:cs typeface="Arial"/>
              </a:rPr>
              <a:t>	</a:t>
            </a:r>
            <a:r>
              <a:rPr sz="2647" spc="-22" dirty="0">
                <a:latin typeface="Arial"/>
                <a:cs typeface="Arial"/>
              </a:rPr>
              <a:t>định</a:t>
            </a:r>
            <a:r>
              <a:rPr sz="2647" dirty="0">
                <a:latin typeface="Arial"/>
                <a:cs typeface="Arial"/>
              </a:rPr>
              <a:t>	</a:t>
            </a:r>
            <a:r>
              <a:rPr sz="2647" spc="-28" dirty="0">
                <a:latin typeface="Arial"/>
                <a:cs typeface="Arial"/>
              </a:rPr>
              <a:t>phù</a:t>
            </a:r>
            <a:endParaRPr sz="2647" dirty="0">
              <a:latin typeface="Arial"/>
              <a:cs typeface="Arial"/>
            </a:endParaRPr>
          </a:p>
          <a:p>
            <a:pPr marL="1146326">
              <a:spcBef>
                <a:spcPts val="634"/>
              </a:spcBef>
            </a:pPr>
            <a:r>
              <a:rPr sz="2647" dirty="0">
                <a:latin typeface="Arial"/>
                <a:cs typeface="Arial"/>
              </a:rPr>
              <a:t>hợp</a:t>
            </a:r>
            <a:r>
              <a:rPr sz="2647" spc="-66" dirty="0">
                <a:latin typeface="Arial"/>
                <a:cs typeface="Arial"/>
              </a:rPr>
              <a:t> </a:t>
            </a:r>
            <a:r>
              <a:rPr sz="2647" dirty="0">
                <a:latin typeface="Arial"/>
                <a:cs typeface="Arial"/>
              </a:rPr>
              <a:t>thực</a:t>
            </a:r>
            <a:r>
              <a:rPr sz="2647" spc="-55" dirty="0">
                <a:latin typeface="Arial"/>
                <a:cs typeface="Arial"/>
              </a:rPr>
              <a:t> </a:t>
            </a:r>
            <a:r>
              <a:rPr sz="2647" dirty="0">
                <a:latin typeface="Arial"/>
                <a:cs typeface="Arial"/>
              </a:rPr>
              <a:t>tiễn</a:t>
            </a:r>
            <a:r>
              <a:rPr sz="2647" spc="-66" dirty="0">
                <a:latin typeface="Arial"/>
                <a:cs typeface="Arial"/>
              </a:rPr>
              <a:t> </a:t>
            </a:r>
            <a:r>
              <a:rPr sz="2647" dirty="0">
                <a:latin typeface="Arial"/>
                <a:cs typeface="Arial"/>
              </a:rPr>
              <a:t>(bối</a:t>
            </a:r>
            <a:r>
              <a:rPr sz="2647" spc="-50" dirty="0">
                <a:latin typeface="Arial"/>
                <a:cs typeface="Arial"/>
              </a:rPr>
              <a:t> </a:t>
            </a:r>
            <a:r>
              <a:rPr sz="2647" spc="-22" dirty="0">
                <a:latin typeface="Arial"/>
                <a:cs typeface="Arial"/>
              </a:rPr>
              <a:t>cảnh</a:t>
            </a:r>
            <a:r>
              <a:rPr sz="2647" spc="-55" dirty="0">
                <a:latin typeface="Arial"/>
                <a:cs typeface="Arial"/>
              </a:rPr>
              <a:t> </a:t>
            </a:r>
            <a:r>
              <a:rPr sz="2647" dirty="0">
                <a:latin typeface="Arial"/>
                <a:cs typeface="Arial"/>
              </a:rPr>
              <a:t>có</a:t>
            </a:r>
            <a:r>
              <a:rPr sz="2647" spc="-61" dirty="0">
                <a:latin typeface="Arial"/>
                <a:cs typeface="Arial"/>
              </a:rPr>
              <a:t> </a:t>
            </a:r>
            <a:r>
              <a:rPr sz="2647" dirty="0">
                <a:latin typeface="Arial"/>
                <a:cs typeface="Arial"/>
              </a:rPr>
              <a:t>ý</a:t>
            </a:r>
            <a:r>
              <a:rPr sz="2647" spc="-61" dirty="0">
                <a:latin typeface="Arial"/>
                <a:cs typeface="Arial"/>
              </a:rPr>
              <a:t> </a:t>
            </a:r>
            <a:r>
              <a:rPr sz="2647" spc="-28" dirty="0">
                <a:latin typeface="Arial"/>
                <a:cs typeface="Arial"/>
              </a:rPr>
              <a:t>nghĩa,</a:t>
            </a:r>
            <a:r>
              <a:rPr sz="2647" spc="-55" dirty="0">
                <a:latin typeface="Arial"/>
                <a:cs typeface="Arial"/>
              </a:rPr>
              <a:t> </a:t>
            </a:r>
            <a:r>
              <a:rPr sz="2647" spc="61" dirty="0">
                <a:latin typeface="Arial"/>
                <a:cs typeface="Arial"/>
              </a:rPr>
              <a:t>bối</a:t>
            </a:r>
            <a:r>
              <a:rPr sz="2647" spc="-55" dirty="0">
                <a:latin typeface="Arial"/>
                <a:cs typeface="Arial"/>
              </a:rPr>
              <a:t> </a:t>
            </a:r>
            <a:r>
              <a:rPr sz="2647" spc="-22" dirty="0">
                <a:latin typeface="Arial"/>
                <a:cs typeface="Arial"/>
              </a:rPr>
              <a:t>cảnh</a:t>
            </a:r>
            <a:r>
              <a:rPr sz="2647" spc="-50" dirty="0">
                <a:latin typeface="Arial"/>
                <a:cs typeface="Arial"/>
              </a:rPr>
              <a:t> </a:t>
            </a:r>
            <a:r>
              <a:rPr sz="2647" dirty="0">
                <a:latin typeface="Arial"/>
                <a:cs typeface="Arial"/>
              </a:rPr>
              <a:t>thực</a:t>
            </a:r>
            <a:r>
              <a:rPr sz="2647" spc="-61" dirty="0">
                <a:latin typeface="Arial"/>
                <a:cs typeface="Arial"/>
              </a:rPr>
              <a:t> </a:t>
            </a:r>
            <a:r>
              <a:rPr sz="2647" spc="-11" dirty="0">
                <a:latin typeface="Arial"/>
                <a:cs typeface="Arial"/>
              </a:rPr>
              <a:t>tiễn).</a:t>
            </a:r>
            <a:endParaRPr sz="2647" dirty="0">
              <a:latin typeface="Arial"/>
              <a:cs typeface="Arial"/>
            </a:endParaRPr>
          </a:p>
          <a:p>
            <a:pPr marL="1146326" lvl="2" indent="-314417">
              <a:spcBef>
                <a:spcPts val="970"/>
              </a:spcBef>
              <a:buChar char="•"/>
              <a:tabLst>
                <a:tab pos="1146326" algn="l"/>
              </a:tabLst>
            </a:pPr>
            <a:r>
              <a:rPr sz="2647" dirty="0">
                <a:latin typeface="Arial"/>
                <a:cs typeface="Arial"/>
              </a:rPr>
              <a:t>Ngắn</a:t>
            </a:r>
            <a:r>
              <a:rPr sz="2647" spc="-61" dirty="0">
                <a:latin typeface="Arial"/>
                <a:cs typeface="Arial"/>
              </a:rPr>
              <a:t> </a:t>
            </a:r>
            <a:r>
              <a:rPr sz="2647" dirty="0">
                <a:latin typeface="Arial"/>
                <a:cs typeface="Arial"/>
              </a:rPr>
              <a:t>gọn:</a:t>
            </a:r>
            <a:r>
              <a:rPr sz="2647" spc="-66" dirty="0">
                <a:latin typeface="Arial"/>
                <a:cs typeface="Arial"/>
              </a:rPr>
              <a:t> </a:t>
            </a:r>
            <a:r>
              <a:rPr sz="2647" dirty="0">
                <a:latin typeface="Arial"/>
                <a:cs typeface="Arial"/>
              </a:rPr>
              <a:t>Khoảng</a:t>
            </a:r>
            <a:r>
              <a:rPr sz="2647" spc="-50" dirty="0">
                <a:latin typeface="Arial"/>
                <a:cs typeface="Arial"/>
              </a:rPr>
              <a:t> </a:t>
            </a:r>
            <a:r>
              <a:rPr sz="2647" dirty="0">
                <a:latin typeface="Arial"/>
                <a:cs typeface="Arial"/>
              </a:rPr>
              <a:t>5</a:t>
            </a:r>
            <a:r>
              <a:rPr sz="2647" spc="-72" dirty="0">
                <a:latin typeface="Arial"/>
                <a:cs typeface="Arial"/>
              </a:rPr>
              <a:t> </a:t>
            </a:r>
            <a:r>
              <a:rPr sz="2647" dirty="0">
                <a:latin typeface="Arial"/>
                <a:cs typeface="Arial"/>
              </a:rPr>
              <a:t>–</a:t>
            </a:r>
            <a:r>
              <a:rPr sz="2647" spc="-61" dirty="0">
                <a:latin typeface="Arial"/>
                <a:cs typeface="Arial"/>
              </a:rPr>
              <a:t> </a:t>
            </a:r>
            <a:r>
              <a:rPr sz="2647" dirty="0">
                <a:latin typeface="Arial"/>
                <a:cs typeface="Arial"/>
              </a:rPr>
              <a:t>10</a:t>
            </a:r>
            <a:r>
              <a:rPr sz="2647" spc="-55" dirty="0">
                <a:latin typeface="Arial"/>
                <a:cs typeface="Arial"/>
              </a:rPr>
              <a:t> </a:t>
            </a:r>
            <a:r>
              <a:rPr sz="2647" spc="55" dirty="0">
                <a:latin typeface="Arial"/>
                <a:cs typeface="Arial"/>
              </a:rPr>
              <a:t>dòng</a:t>
            </a:r>
            <a:r>
              <a:rPr sz="2647" spc="-77" dirty="0">
                <a:latin typeface="Arial"/>
                <a:cs typeface="Arial"/>
              </a:rPr>
              <a:t> </a:t>
            </a:r>
            <a:r>
              <a:rPr sz="2647" dirty="0">
                <a:latin typeface="Arial"/>
                <a:cs typeface="Arial"/>
              </a:rPr>
              <a:t>hoặc</a:t>
            </a:r>
            <a:r>
              <a:rPr sz="2647" spc="-44" dirty="0">
                <a:latin typeface="Arial"/>
                <a:cs typeface="Arial"/>
              </a:rPr>
              <a:t> </a:t>
            </a:r>
            <a:r>
              <a:rPr sz="2647" dirty="0">
                <a:latin typeface="Arial"/>
                <a:cs typeface="Arial"/>
              </a:rPr>
              <a:t>ít</a:t>
            </a:r>
            <a:r>
              <a:rPr sz="2647" spc="-55" dirty="0">
                <a:latin typeface="Arial"/>
                <a:cs typeface="Arial"/>
              </a:rPr>
              <a:t> </a:t>
            </a:r>
            <a:r>
              <a:rPr sz="2647" spc="-22" dirty="0">
                <a:latin typeface="Arial"/>
                <a:cs typeface="Arial"/>
              </a:rPr>
              <a:t>hơn.</a:t>
            </a:r>
            <a:endParaRPr sz="2647" dirty="0">
              <a:latin typeface="Arial"/>
              <a:cs typeface="Arial"/>
            </a:endParaRPr>
          </a:p>
          <a:p>
            <a:pPr marL="698159" lvl="1" indent="-287807">
              <a:spcBef>
                <a:spcPts val="965"/>
              </a:spcBef>
              <a:buFont typeface="Arial"/>
              <a:buChar char="–"/>
              <a:tabLst>
                <a:tab pos="698159" algn="l"/>
              </a:tabLst>
            </a:pPr>
            <a:r>
              <a:rPr sz="2647" b="1" spc="-39" dirty="0">
                <a:latin typeface="Arial"/>
                <a:cs typeface="Arial"/>
              </a:rPr>
              <a:t>Phần</a:t>
            </a:r>
            <a:r>
              <a:rPr sz="2647" b="1" spc="-121" dirty="0">
                <a:latin typeface="Arial"/>
                <a:cs typeface="Arial"/>
              </a:rPr>
              <a:t> </a:t>
            </a:r>
            <a:r>
              <a:rPr lang="en-US" sz="2647" b="1" spc="-55" dirty="0">
                <a:latin typeface="Arial"/>
                <a:cs typeface="Arial"/>
              </a:rPr>
              <a:t>lệnh</a:t>
            </a:r>
            <a:r>
              <a:rPr sz="2647" b="1" spc="-121" dirty="0">
                <a:latin typeface="Arial"/>
                <a:cs typeface="Arial"/>
              </a:rPr>
              <a:t> </a:t>
            </a:r>
            <a:r>
              <a:rPr sz="2647" b="1" spc="-22" dirty="0">
                <a:latin typeface="Arial"/>
                <a:cs typeface="Arial"/>
              </a:rPr>
              <a:t>hỏi</a:t>
            </a:r>
            <a:r>
              <a:rPr sz="2647" spc="-22" dirty="0">
                <a:latin typeface="Arial"/>
                <a:cs typeface="Arial"/>
              </a:rPr>
              <a:t>:</a:t>
            </a:r>
            <a:endParaRPr sz="2647" dirty="0">
              <a:latin typeface="Arial"/>
              <a:cs typeface="Arial"/>
            </a:endParaRPr>
          </a:p>
          <a:p>
            <a:pPr marL="1146326" lvl="2" indent="-314417">
              <a:spcBef>
                <a:spcPts val="965"/>
              </a:spcBef>
              <a:buChar char="•"/>
              <a:tabLst>
                <a:tab pos="1146326" algn="l"/>
              </a:tabLst>
            </a:pPr>
            <a:r>
              <a:rPr sz="2647" dirty="0">
                <a:latin typeface="Arial"/>
                <a:cs typeface="Arial"/>
              </a:rPr>
              <a:t>Gồm</a:t>
            </a:r>
            <a:r>
              <a:rPr sz="2647" spc="-22" dirty="0">
                <a:latin typeface="Arial"/>
                <a:cs typeface="Arial"/>
              </a:rPr>
              <a:t> </a:t>
            </a:r>
            <a:r>
              <a:rPr sz="2647" dirty="0">
                <a:latin typeface="Arial"/>
                <a:cs typeface="Arial"/>
              </a:rPr>
              <a:t>4</a:t>
            </a:r>
            <a:r>
              <a:rPr sz="2647" spc="-17" dirty="0">
                <a:latin typeface="Arial"/>
                <a:cs typeface="Arial"/>
              </a:rPr>
              <a:t> </a:t>
            </a:r>
            <a:r>
              <a:rPr sz="2647" spc="-22" dirty="0">
                <a:latin typeface="Arial"/>
                <a:cs typeface="Arial"/>
              </a:rPr>
              <a:t>câu</a:t>
            </a:r>
            <a:r>
              <a:rPr sz="2647" spc="-28" dirty="0">
                <a:latin typeface="Arial"/>
                <a:cs typeface="Arial"/>
              </a:rPr>
              <a:t> </a:t>
            </a:r>
            <a:r>
              <a:rPr sz="2647" dirty="0">
                <a:latin typeface="Arial"/>
                <a:cs typeface="Arial"/>
              </a:rPr>
              <a:t>hỏi đúng</a:t>
            </a:r>
            <a:r>
              <a:rPr sz="2647" spc="-28" dirty="0">
                <a:latin typeface="Arial"/>
                <a:cs typeface="Arial"/>
              </a:rPr>
              <a:t> </a:t>
            </a:r>
            <a:r>
              <a:rPr sz="2647" spc="-72" dirty="0">
                <a:latin typeface="Arial"/>
                <a:cs typeface="Arial"/>
              </a:rPr>
              <a:t>sai</a:t>
            </a:r>
            <a:r>
              <a:rPr sz="2647" spc="-39" dirty="0">
                <a:latin typeface="Arial"/>
                <a:cs typeface="Arial"/>
              </a:rPr>
              <a:t> </a:t>
            </a:r>
            <a:r>
              <a:rPr sz="2647" spc="-55" dirty="0">
                <a:latin typeface="Arial"/>
                <a:cs typeface="Arial"/>
              </a:rPr>
              <a:t>(câu</a:t>
            </a:r>
            <a:r>
              <a:rPr sz="2647" spc="-6" dirty="0">
                <a:latin typeface="Arial"/>
                <a:cs typeface="Arial"/>
              </a:rPr>
              <a:t> </a:t>
            </a:r>
            <a:r>
              <a:rPr sz="2647" dirty="0">
                <a:latin typeface="Arial"/>
                <a:cs typeface="Arial"/>
              </a:rPr>
              <a:t>trắc</a:t>
            </a:r>
            <a:r>
              <a:rPr sz="2647" spc="-17" dirty="0">
                <a:latin typeface="Arial"/>
                <a:cs typeface="Arial"/>
              </a:rPr>
              <a:t> </a:t>
            </a:r>
            <a:r>
              <a:rPr sz="2647" dirty="0">
                <a:latin typeface="Arial"/>
                <a:cs typeface="Arial"/>
              </a:rPr>
              <a:t>nghiệm</a:t>
            </a:r>
            <a:r>
              <a:rPr sz="2647" spc="-17" dirty="0">
                <a:latin typeface="Arial"/>
                <a:cs typeface="Arial"/>
              </a:rPr>
              <a:t> </a:t>
            </a:r>
            <a:r>
              <a:rPr sz="2647" spc="-22" dirty="0">
                <a:latin typeface="Arial"/>
                <a:cs typeface="Arial"/>
              </a:rPr>
              <a:t>Y/N)</a:t>
            </a:r>
            <a:endParaRPr sz="2647" dirty="0">
              <a:latin typeface="Arial"/>
              <a:cs typeface="Arial"/>
            </a:endParaRPr>
          </a:p>
          <a:p>
            <a:pPr marL="1146326" lvl="2" indent="-314417">
              <a:spcBef>
                <a:spcPts val="970"/>
              </a:spcBef>
              <a:buChar char="•"/>
              <a:tabLst>
                <a:tab pos="1146326" algn="l"/>
              </a:tabLst>
            </a:pPr>
            <a:r>
              <a:rPr sz="2647" dirty="0">
                <a:latin typeface="Arial"/>
                <a:cs typeface="Arial"/>
              </a:rPr>
              <a:t>4</a:t>
            </a:r>
            <a:r>
              <a:rPr sz="2647" spc="-110" dirty="0">
                <a:latin typeface="Arial"/>
                <a:cs typeface="Arial"/>
              </a:rPr>
              <a:t> </a:t>
            </a:r>
            <a:r>
              <a:rPr sz="2647" spc="-22" dirty="0">
                <a:latin typeface="Arial"/>
                <a:cs typeface="Arial"/>
              </a:rPr>
              <a:t>câu</a:t>
            </a:r>
            <a:r>
              <a:rPr sz="2647" spc="-55" dirty="0">
                <a:latin typeface="Arial"/>
                <a:cs typeface="Arial"/>
              </a:rPr>
              <a:t> </a:t>
            </a:r>
            <a:r>
              <a:rPr lang="en-US" sz="2647" spc="-55" dirty="0">
                <a:latin typeface="Arial"/>
                <a:cs typeface="Arial"/>
              </a:rPr>
              <a:t>nên </a:t>
            </a:r>
            <a:r>
              <a:rPr sz="2647" dirty="0">
                <a:latin typeface="Arial"/>
                <a:cs typeface="Arial"/>
              </a:rPr>
              <a:t>thể</a:t>
            </a:r>
            <a:r>
              <a:rPr sz="2647" spc="-55" dirty="0">
                <a:latin typeface="Arial"/>
                <a:cs typeface="Arial"/>
              </a:rPr>
              <a:t> </a:t>
            </a:r>
            <a:r>
              <a:rPr sz="2647" dirty="0">
                <a:latin typeface="Arial"/>
                <a:cs typeface="Arial"/>
              </a:rPr>
              <a:t>hiện</a:t>
            </a:r>
            <a:r>
              <a:rPr sz="2647" spc="-66" dirty="0">
                <a:latin typeface="Arial"/>
                <a:cs typeface="Arial"/>
              </a:rPr>
              <a:t> </a:t>
            </a:r>
            <a:r>
              <a:rPr sz="2647" dirty="0">
                <a:latin typeface="Arial"/>
                <a:cs typeface="Arial"/>
              </a:rPr>
              <a:t>đủ</a:t>
            </a:r>
            <a:r>
              <a:rPr sz="2647" spc="-55" dirty="0">
                <a:latin typeface="Arial"/>
                <a:cs typeface="Arial"/>
              </a:rPr>
              <a:t> </a:t>
            </a:r>
            <a:r>
              <a:rPr sz="2647" dirty="0">
                <a:latin typeface="Arial"/>
                <a:cs typeface="Arial"/>
              </a:rPr>
              <a:t>3</a:t>
            </a:r>
            <a:r>
              <a:rPr sz="2647" spc="-61" dirty="0">
                <a:latin typeface="Arial"/>
                <a:cs typeface="Arial"/>
              </a:rPr>
              <a:t> </a:t>
            </a:r>
            <a:r>
              <a:rPr sz="2647" spc="-44" dirty="0">
                <a:latin typeface="Arial"/>
                <a:cs typeface="Arial"/>
              </a:rPr>
              <a:t>mức</a:t>
            </a:r>
            <a:r>
              <a:rPr sz="2647" spc="-50" dirty="0">
                <a:latin typeface="Arial"/>
                <a:cs typeface="Arial"/>
              </a:rPr>
              <a:t> </a:t>
            </a:r>
            <a:r>
              <a:rPr sz="2647" dirty="0">
                <a:latin typeface="Arial"/>
                <a:cs typeface="Arial"/>
              </a:rPr>
              <a:t>nhận</a:t>
            </a:r>
            <a:r>
              <a:rPr sz="2647" spc="-50" dirty="0">
                <a:latin typeface="Arial"/>
                <a:cs typeface="Arial"/>
              </a:rPr>
              <a:t> </a:t>
            </a:r>
            <a:r>
              <a:rPr sz="2647" dirty="0">
                <a:latin typeface="Arial"/>
                <a:cs typeface="Arial"/>
              </a:rPr>
              <a:t>thức</a:t>
            </a:r>
            <a:r>
              <a:rPr sz="2647" spc="-143" dirty="0">
                <a:latin typeface="Arial"/>
                <a:cs typeface="Arial"/>
              </a:rPr>
              <a:t>:</a:t>
            </a:r>
            <a:r>
              <a:rPr sz="2647" spc="-22" dirty="0">
                <a:latin typeface="Arial"/>
                <a:cs typeface="Arial"/>
              </a:rPr>
              <a:t> </a:t>
            </a:r>
            <a:r>
              <a:rPr sz="2647" spc="-215" dirty="0">
                <a:latin typeface="Arial"/>
                <a:cs typeface="Arial"/>
              </a:rPr>
              <a:t>B,</a:t>
            </a:r>
            <a:r>
              <a:rPr sz="2647" spc="-17" dirty="0">
                <a:latin typeface="Arial"/>
                <a:cs typeface="Arial"/>
              </a:rPr>
              <a:t> </a:t>
            </a:r>
            <a:r>
              <a:rPr sz="2647" spc="-33" dirty="0">
                <a:latin typeface="Arial"/>
                <a:cs typeface="Arial"/>
              </a:rPr>
              <a:t>H,</a:t>
            </a:r>
            <a:r>
              <a:rPr sz="2647" spc="-55" dirty="0">
                <a:latin typeface="Arial"/>
                <a:cs typeface="Arial"/>
              </a:rPr>
              <a:t> </a:t>
            </a:r>
            <a:r>
              <a:rPr sz="2647" spc="-320" dirty="0">
                <a:latin typeface="Arial"/>
                <a:cs typeface="Arial"/>
              </a:rPr>
              <a:t>V.</a:t>
            </a:r>
            <a:endParaRPr sz="2647" dirty="0">
              <a:latin typeface="Arial"/>
              <a:cs typeface="Arial"/>
            </a:endParaRPr>
          </a:p>
          <a:p>
            <a:pPr marL="1146326" marR="5602" lvl="2" indent="-314417">
              <a:lnSpc>
                <a:spcPct val="120100"/>
              </a:lnSpc>
              <a:spcBef>
                <a:spcPts val="331"/>
              </a:spcBef>
              <a:buChar char="•"/>
              <a:tabLst>
                <a:tab pos="1146326" algn="l"/>
              </a:tabLst>
            </a:pPr>
            <a:r>
              <a:rPr sz="2647" spc="-61" dirty="0">
                <a:latin typeface="Arial"/>
                <a:cs typeface="Arial"/>
              </a:rPr>
              <a:t>Phân</a:t>
            </a:r>
            <a:r>
              <a:rPr sz="2647" spc="-11" dirty="0">
                <a:latin typeface="Arial"/>
                <a:cs typeface="Arial"/>
              </a:rPr>
              <a:t> </a:t>
            </a:r>
            <a:r>
              <a:rPr sz="2647" spc="77" dirty="0">
                <a:latin typeface="Arial"/>
                <a:cs typeface="Arial"/>
              </a:rPr>
              <a:t>bố</a:t>
            </a:r>
            <a:r>
              <a:rPr sz="2647" spc="11" dirty="0">
                <a:latin typeface="Arial"/>
                <a:cs typeface="Arial"/>
              </a:rPr>
              <a:t> </a:t>
            </a:r>
            <a:r>
              <a:rPr sz="2647" spc="-66" dirty="0">
                <a:latin typeface="Arial"/>
                <a:cs typeface="Arial"/>
              </a:rPr>
              <a:t>các</a:t>
            </a:r>
            <a:r>
              <a:rPr sz="2647" spc="-11" dirty="0">
                <a:latin typeface="Arial"/>
                <a:cs typeface="Arial"/>
              </a:rPr>
              <a:t> mức</a:t>
            </a:r>
            <a:r>
              <a:rPr sz="2647" spc="6" dirty="0">
                <a:latin typeface="Arial"/>
                <a:cs typeface="Arial"/>
              </a:rPr>
              <a:t> </a:t>
            </a:r>
            <a:r>
              <a:rPr sz="2647" dirty="0">
                <a:latin typeface="Arial"/>
                <a:cs typeface="Arial"/>
              </a:rPr>
              <a:t>nhận thức</a:t>
            </a:r>
            <a:r>
              <a:rPr sz="2647" spc="-11" dirty="0">
                <a:latin typeface="Arial"/>
                <a:cs typeface="Arial"/>
              </a:rPr>
              <a:t> </a:t>
            </a:r>
            <a:r>
              <a:rPr sz="2647" dirty="0">
                <a:latin typeface="Arial"/>
                <a:cs typeface="Arial"/>
              </a:rPr>
              <a:t>tùy</a:t>
            </a:r>
            <a:r>
              <a:rPr sz="2647" spc="11" dirty="0">
                <a:latin typeface="Arial"/>
                <a:cs typeface="Arial"/>
              </a:rPr>
              <a:t> </a:t>
            </a:r>
            <a:r>
              <a:rPr sz="2647" dirty="0">
                <a:latin typeface="Arial"/>
                <a:cs typeface="Arial"/>
              </a:rPr>
              <a:t>theo ma</a:t>
            </a:r>
            <a:r>
              <a:rPr sz="2647" spc="-11" dirty="0">
                <a:latin typeface="Arial"/>
                <a:cs typeface="Arial"/>
              </a:rPr>
              <a:t> </a:t>
            </a:r>
            <a:r>
              <a:rPr sz="2647" dirty="0">
                <a:latin typeface="Arial"/>
                <a:cs typeface="Arial"/>
              </a:rPr>
              <a:t>trận đề,</a:t>
            </a:r>
            <a:r>
              <a:rPr sz="2647" spc="-6" dirty="0">
                <a:latin typeface="Arial"/>
                <a:cs typeface="Arial"/>
              </a:rPr>
              <a:t> </a:t>
            </a:r>
            <a:r>
              <a:rPr sz="2647" dirty="0">
                <a:latin typeface="Arial"/>
                <a:cs typeface="Arial"/>
              </a:rPr>
              <a:t>ví </a:t>
            </a:r>
            <a:r>
              <a:rPr sz="2647" spc="-28" dirty="0">
                <a:latin typeface="Arial"/>
                <a:cs typeface="Arial"/>
              </a:rPr>
              <a:t>dụ: </a:t>
            </a:r>
            <a:r>
              <a:rPr sz="2647" spc="-132" dirty="0">
                <a:latin typeface="Arial"/>
                <a:cs typeface="Arial"/>
              </a:rPr>
              <a:t>(2B,</a:t>
            </a:r>
            <a:r>
              <a:rPr sz="2647" spc="-55" dirty="0">
                <a:latin typeface="Arial"/>
                <a:cs typeface="Arial"/>
              </a:rPr>
              <a:t> </a:t>
            </a:r>
            <a:r>
              <a:rPr sz="2647" spc="-33" dirty="0">
                <a:latin typeface="Arial"/>
                <a:cs typeface="Arial"/>
              </a:rPr>
              <a:t>H,</a:t>
            </a:r>
            <a:r>
              <a:rPr sz="2647" spc="-149" dirty="0">
                <a:latin typeface="Arial"/>
                <a:cs typeface="Arial"/>
              </a:rPr>
              <a:t> </a:t>
            </a:r>
            <a:r>
              <a:rPr sz="2647" spc="-110" dirty="0">
                <a:latin typeface="Arial"/>
                <a:cs typeface="Arial"/>
              </a:rPr>
              <a:t>V);</a:t>
            </a:r>
            <a:r>
              <a:rPr sz="2647" spc="-72" dirty="0">
                <a:latin typeface="Arial"/>
                <a:cs typeface="Arial"/>
              </a:rPr>
              <a:t> </a:t>
            </a:r>
            <a:r>
              <a:rPr sz="2647" spc="-165" dirty="0">
                <a:latin typeface="Arial"/>
                <a:cs typeface="Arial"/>
              </a:rPr>
              <a:t>(B,</a:t>
            </a:r>
            <a:r>
              <a:rPr sz="2647" spc="-17" dirty="0">
                <a:latin typeface="Arial"/>
                <a:cs typeface="Arial"/>
              </a:rPr>
              <a:t> </a:t>
            </a:r>
            <a:r>
              <a:rPr sz="2647" spc="-50" dirty="0">
                <a:latin typeface="Arial"/>
                <a:cs typeface="Arial"/>
              </a:rPr>
              <a:t>2H,</a:t>
            </a:r>
            <a:r>
              <a:rPr sz="2647" spc="-132" dirty="0">
                <a:latin typeface="Arial"/>
                <a:cs typeface="Arial"/>
              </a:rPr>
              <a:t> </a:t>
            </a:r>
            <a:r>
              <a:rPr sz="2647" spc="-105" dirty="0">
                <a:latin typeface="Arial"/>
                <a:cs typeface="Arial"/>
              </a:rPr>
              <a:t>V);</a:t>
            </a:r>
            <a:r>
              <a:rPr sz="2647" spc="-72" dirty="0">
                <a:latin typeface="Arial"/>
                <a:cs typeface="Arial"/>
              </a:rPr>
              <a:t> </a:t>
            </a:r>
            <a:r>
              <a:rPr sz="2647" spc="-176" dirty="0">
                <a:latin typeface="Arial"/>
                <a:cs typeface="Arial"/>
              </a:rPr>
              <a:t>(B,</a:t>
            </a:r>
            <a:r>
              <a:rPr sz="2647" spc="-11" dirty="0">
                <a:latin typeface="Arial"/>
                <a:cs typeface="Arial"/>
              </a:rPr>
              <a:t> </a:t>
            </a:r>
            <a:r>
              <a:rPr sz="2647" spc="-33" dirty="0">
                <a:latin typeface="Arial"/>
                <a:cs typeface="Arial"/>
              </a:rPr>
              <a:t>H,</a:t>
            </a:r>
            <a:r>
              <a:rPr sz="2647" spc="-72" dirty="0">
                <a:latin typeface="Arial"/>
                <a:cs typeface="Arial"/>
              </a:rPr>
              <a:t> </a:t>
            </a:r>
            <a:r>
              <a:rPr sz="2647" spc="-28" dirty="0">
                <a:latin typeface="Arial"/>
                <a:cs typeface="Arial"/>
              </a:rPr>
              <a:t>2V)</a:t>
            </a:r>
            <a:endParaRPr sz="2647" dirty="0">
              <a:latin typeface="Arial"/>
              <a:cs typeface="Arial"/>
            </a:endParaRPr>
          </a:p>
        </p:txBody>
      </p:sp>
    </p:spTree>
    <p:extLst>
      <p:ext uri="{BB962C8B-B14F-4D97-AF65-F5344CB8AC3E}">
        <p14:creationId xmlns:p14="http://schemas.microsoft.com/office/powerpoint/2010/main" val="28258895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7500" y="657225"/>
            <a:ext cx="9677400" cy="497119"/>
          </a:xfrm>
          <a:prstGeom prst="rect">
            <a:avLst/>
          </a:prstGeom>
        </p:spPr>
        <p:txBody>
          <a:bodyPr vert="horz" wrap="square" lIns="0" tIns="68766" rIns="0" bIns="0" rtlCol="0">
            <a:spAutoFit/>
          </a:bodyPr>
          <a:lstStyle/>
          <a:p>
            <a:pPr marL="2309459">
              <a:spcBef>
                <a:spcPts val="105"/>
              </a:spcBef>
            </a:pPr>
            <a:r>
              <a:rPr sz="3088" b="1" spc="-143" dirty="0">
                <a:solidFill>
                  <a:srgbClr val="160EBE"/>
                </a:solidFill>
              </a:rPr>
              <a:t>CÁCH</a:t>
            </a:r>
            <a:r>
              <a:rPr sz="3088" b="1" spc="-61" dirty="0">
                <a:solidFill>
                  <a:srgbClr val="160EBE"/>
                </a:solidFill>
              </a:rPr>
              <a:t> </a:t>
            </a:r>
            <a:r>
              <a:rPr sz="3088" b="1" spc="-72" dirty="0">
                <a:solidFill>
                  <a:srgbClr val="160EBE"/>
                </a:solidFill>
              </a:rPr>
              <a:t>VIẾT</a:t>
            </a:r>
            <a:r>
              <a:rPr sz="3088" b="1" spc="-83" dirty="0">
                <a:solidFill>
                  <a:srgbClr val="160EBE"/>
                </a:solidFill>
              </a:rPr>
              <a:t> </a:t>
            </a:r>
            <a:r>
              <a:rPr sz="3088" b="1" spc="-99" dirty="0">
                <a:solidFill>
                  <a:srgbClr val="160EBE"/>
                </a:solidFill>
              </a:rPr>
              <a:t>CÂU</a:t>
            </a:r>
            <a:r>
              <a:rPr sz="3088" b="1" spc="-61" dirty="0">
                <a:solidFill>
                  <a:srgbClr val="160EBE"/>
                </a:solidFill>
              </a:rPr>
              <a:t> </a:t>
            </a:r>
            <a:r>
              <a:rPr sz="3088" b="1" spc="55" dirty="0">
                <a:solidFill>
                  <a:srgbClr val="160EBE"/>
                </a:solidFill>
              </a:rPr>
              <a:t>HỎI</a:t>
            </a:r>
            <a:r>
              <a:rPr sz="3088" b="1" spc="-77" dirty="0">
                <a:solidFill>
                  <a:srgbClr val="160EBE"/>
                </a:solidFill>
              </a:rPr>
              <a:t> </a:t>
            </a:r>
            <a:r>
              <a:rPr sz="3088" b="1" spc="-28" dirty="0">
                <a:solidFill>
                  <a:srgbClr val="160EBE"/>
                </a:solidFill>
              </a:rPr>
              <a:t>D2</a:t>
            </a:r>
            <a:endParaRPr sz="3088" b="1" dirty="0">
              <a:solidFill>
                <a:srgbClr val="160EBE"/>
              </a:solidFill>
            </a:endParaRPr>
          </a:p>
        </p:txBody>
      </p:sp>
      <p:sp>
        <p:nvSpPr>
          <p:cNvPr id="4" name="object 4"/>
          <p:cNvSpPr txBox="1">
            <a:spLocks noGrp="1"/>
          </p:cNvSpPr>
          <p:nvPr>
            <p:ph type="sldNum" sz="quarter" idx="12"/>
          </p:nvPr>
        </p:nvSpPr>
        <p:spPr>
          <a:xfrm>
            <a:off x="11137545" y="6950230"/>
            <a:ext cx="375788" cy="339409"/>
          </a:xfrm>
          <a:prstGeom prst="rect">
            <a:avLst/>
          </a:prstGeom>
        </p:spPr>
        <p:txBody>
          <a:bodyPr vert="horz" wrap="square" lIns="0" tIns="33613" rIns="0" bIns="0" rtlCol="0">
            <a:spAutoFit/>
          </a:bodyPr>
          <a:lstStyle/>
          <a:p>
            <a:pPr marL="42016">
              <a:spcBef>
                <a:spcPts val="265"/>
              </a:spcBef>
            </a:pPr>
            <a:fld id="{81D60167-4931-47E6-BA6A-407CBD079E47}" type="slidenum">
              <a:rPr sz="1985" spc="-28" dirty="0"/>
              <a:pPr marL="42016">
                <a:spcBef>
                  <a:spcPts val="265"/>
                </a:spcBef>
              </a:pPr>
              <a:t>24</a:t>
            </a:fld>
            <a:endParaRPr sz="1985"/>
          </a:p>
        </p:txBody>
      </p:sp>
      <p:sp>
        <p:nvSpPr>
          <p:cNvPr id="5" name="object 5"/>
          <p:cNvSpPr txBox="1"/>
          <p:nvPr/>
        </p:nvSpPr>
        <p:spPr>
          <a:xfrm>
            <a:off x="85155" y="7322863"/>
            <a:ext cx="1053897" cy="178897"/>
          </a:xfrm>
          <a:prstGeom prst="rect">
            <a:avLst/>
          </a:prstGeom>
        </p:spPr>
        <p:txBody>
          <a:bodyPr vert="horz" wrap="square" lIns="0" tIns="700" rIns="0" bIns="0" rtlCol="0">
            <a:spAutoFit/>
          </a:bodyPr>
          <a:lstStyle/>
          <a:p>
            <a:pPr marL="14006">
              <a:spcBef>
                <a:spcPts val="6"/>
              </a:spcBef>
            </a:pPr>
            <a:r>
              <a:rPr sz="1158" spc="-11" dirty="0">
                <a:solidFill>
                  <a:srgbClr val="FFFFFF"/>
                </a:solidFill>
                <a:latin typeface="Arial"/>
                <a:cs typeface="Arial"/>
              </a:rPr>
              <a:t>NCT.FIT.HNUE</a:t>
            </a:r>
            <a:endParaRPr sz="1158">
              <a:latin typeface="Arial"/>
              <a:cs typeface="Arial"/>
            </a:endParaRPr>
          </a:p>
        </p:txBody>
      </p:sp>
      <p:sp>
        <p:nvSpPr>
          <p:cNvPr id="3" name="object 3"/>
          <p:cNvSpPr txBox="1"/>
          <p:nvPr/>
        </p:nvSpPr>
        <p:spPr>
          <a:xfrm>
            <a:off x="317500" y="1724026"/>
            <a:ext cx="9525000" cy="4759223"/>
          </a:xfrm>
          <a:prstGeom prst="rect">
            <a:avLst/>
          </a:prstGeom>
        </p:spPr>
        <p:txBody>
          <a:bodyPr vert="horz" wrap="square" lIns="0" tIns="14005" rIns="0" bIns="0" rtlCol="0">
            <a:spAutoFit/>
          </a:bodyPr>
          <a:lstStyle/>
          <a:p>
            <a:pPr marL="579815" indent="-565811" algn="just">
              <a:spcBef>
                <a:spcPts val="110"/>
              </a:spcBef>
              <a:buAutoNum type="arabicPeriod" startAt="2"/>
              <a:tabLst>
                <a:tab pos="579815" algn="l"/>
              </a:tabLst>
            </a:pPr>
            <a:r>
              <a:rPr sz="2647" b="1" spc="-66" dirty="0">
                <a:latin typeface="Arial"/>
                <a:cs typeface="Arial"/>
              </a:rPr>
              <a:t>Chú</a:t>
            </a:r>
            <a:r>
              <a:rPr sz="2647" b="1" spc="-50" dirty="0">
                <a:latin typeface="Arial"/>
                <a:cs typeface="Arial"/>
              </a:rPr>
              <a:t> </a:t>
            </a:r>
            <a:r>
              <a:rPr sz="2647" b="1" dirty="0">
                <a:latin typeface="Arial"/>
                <a:cs typeface="Arial"/>
              </a:rPr>
              <a:t>ý</a:t>
            </a:r>
            <a:r>
              <a:rPr sz="2647" b="1" spc="-66" dirty="0">
                <a:latin typeface="Arial"/>
                <a:cs typeface="Arial"/>
              </a:rPr>
              <a:t> </a:t>
            </a:r>
            <a:r>
              <a:rPr sz="2647" b="1" dirty="0">
                <a:latin typeface="Arial"/>
                <a:cs typeface="Arial"/>
              </a:rPr>
              <a:t>khi</a:t>
            </a:r>
            <a:r>
              <a:rPr sz="2647" b="1" spc="-44" dirty="0">
                <a:latin typeface="Arial"/>
                <a:cs typeface="Arial"/>
              </a:rPr>
              <a:t> </a:t>
            </a:r>
            <a:r>
              <a:rPr sz="2647" b="1" dirty="0">
                <a:latin typeface="Arial"/>
                <a:cs typeface="Arial"/>
              </a:rPr>
              <a:t>viết</a:t>
            </a:r>
            <a:r>
              <a:rPr sz="2647" b="1" spc="-39" dirty="0">
                <a:latin typeface="Arial"/>
                <a:cs typeface="Arial"/>
              </a:rPr>
              <a:t> </a:t>
            </a:r>
            <a:r>
              <a:rPr sz="2647" b="1" spc="-55" dirty="0">
                <a:latin typeface="Arial"/>
                <a:cs typeface="Arial"/>
              </a:rPr>
              <a:t>câu </a:t>
            </a:r>
            <a:r>
              <a:rPr sz="2647" b="1" dirty="0">
                <a:latin typeface="Arial"/>
                <a:cs typeface="Arial"/>
              </a:rPr>
              <a:t>hỏi</a:t>
            </a:r>
            <a:r>
              <a:rPr sz="2647" b="1" spc="-39" dirty="0">
                <a:latin typeface="Arial"/>
                <a:cs typeface="Arial"/>
              </a:rPr>
              <a:t> </a:t>
            </a:r>
            <a:r>
              <a:rPr sz="2647" b="1" spc="-28" dirty="0">
                <a:latin typeface="Arial"/>
                <a:cs typeface="Arial"/>
              </a:rPr>
              <a:t>D2</a:t>
            </a:r>
            <a:endParaRPr sz="2647" dirty="0">
              <a:latin typeface="Arial"/>
              <a:cs typeface="Arial"/>
            </a:endParaRPr>
          </a:p>
          <a:p>
            <a:pPr marL="306714" lvl="1" indent="-292709" algn="just">
              <a:spcBef>
                <a:spcPts val="1963"/>
              </a:spcBef>
              <a:buChar char="•"/>
              <a:tabLst>
                <a:tab pos="306714" algn="l"/>
              </a:tabLst>
            </a:pPr>
            <a:r>
              <a:rPr sz="2647" spc="-22" dirty="0">
                <a:latin typeface="Arial"/>
                <a:cs typeface="Arial"/>
              </a:rPr>
              <a:t>Phần</a:t>
            </a:r>
            <a:r>
              <a:rPr sz="2647" spc="143" dirty="0">
                <a:latin typeface="Arial"/>
                <a:cs typeface="Arial"/>
              </a:rPr>
              <a:t> </a:t>
            </a:r>
            <a:r>
              <a:rPr sz="2647" dirty="0">
                <a:latin typeface="Arial"/>
                <a:cs typeface="Arial"/>
              </a:rPr>
              <a:t>dẫn</a:t>
            </a:r>
            <a:r>
              <a:rPr sz="2647" spc="160" dirty="0">
                <a:latin typeface="Arial"/>
                <a:cs typeface="Arial"/>
              </a:rPr>
              <a:t> </a:t>
            </a:r>
            <a:r>
              <a:rPr sz="2647" b="1" dirty="0">
                <a:latin typeface="Arial"/>
                <a:cs typeface="Arial"/>
              </a:rPr>
              <a:t>không</a:t>
            </a:r>
            <a:r>
              <a:rPr sz="2647" b="1" spc="149" dirty="0">
                <a:latin typeface="Arial"/>
                <a:cs typeface="Arial"/>
              </a:rPr>
              <a:t> </a:t>
            </a:r>
            <a:r>
              <a:rPr sz="2647" dirty="0">
                <a:latin typeface="Arial"/>
                <a:cs typeface="Arial"/>
              </a:rPr>
              <a:t>nên</a:t>
            </a:r>
            <a:r>
              <a:rPr sz="2647" spc="149" dirty="0">
                <a:latin typeface="Arial"/>
                <a:cs typeface="Arial"/>
              </a:rPr>
              <a:t> </a:t>
            </a:r>
            <a:r>
              <a:rPr sz="2647" dirty="0">
                <a:latin typeface="Arial"/>
                <a:cs typeface="Arial"/>
              </a:rPr>
              <a:t>quá</a:t>
            </a:r>
            <a:r>
              <a:rPr sz="2647" spc="149" dirty="0">
                <a:latin typeface="Arial"/>
                <a:cs typeface="Arial"/>
              </a:rPr>
              <a:t> </a:t>
            </a:r>
            <a:r>
              <a:rPr sz="2647" b="1" dirty="0">
                <a:latin typeface="Arial"/>
                <a:cs typeface="Arial"/>
              </a:rPr>
              <a:t>dài</a:t>
            </a:r>
            <a:r>
              <a:rPr sz="2647" b="1" spc="149" dirty="0">
                <a:latin typeface="Arial"/>
                <a:cs typeface="Arial"/>
              </a:rPr>
              <a:t> </a:t>
            </a:r>
            <a:r>
              <a:rPr sz="2647" dirty="0">
                <a:latin typeface="Arial"/>
                <a:cs typeface="Arial"/>
              </a:rPr>
              <a:t>vì</a:t>
            </a:r>
            <a:r>
              <a:rPr sz="2647" spc="143" dirty="0">
                <a:latin typeface="Arial"/>
                <a:cs typeface="Arial"/>
              </a:rPr>
              <a:t> </a:t>
            </a:r>
            <a:r>
              <a:rPr sz="2647" dirty="0">
                <a:latin typeface="Arial"/>
                <a:cs typeface="Arial"/>
              </a:rPr>
              <a:t>ảnh</a:t>
            </a:r>
            <a:r>
              <a:rPr sz="2647" spc="160" dirty="0">
                <a:latin typeface="Arial"/>
                <a:cs typeface="Arial"/>
              </a:rPr>
              <a:t> </a:t>
            </a:r>
            <a:r>
              <a:rPr sz="2647" dirty="0">
                <a:latin typeface="Arial"/>
                <a:cs typeface="Arial"/>
              </a:rPr>
              <a:t>hưởng</a:t>
            </a:r>
            <a:r>
              <a:rPr sz="2647" spc="160" dirty="0">
                <a:latin typeface="Arial"/>
                <a:cs typeface="Arial"/>
              </a:rPr>
              <a:t> </a:t>
            </a:r>
            <a:r>
              <a:rPr sz="2647" dirty="0">
                <a:latin typeface="Arial"/>
                <a:cs typeface="Arial"/>
              </a:rPr>
              <a:t>đến</a:t>
            </a:r>
            <a:r>
              <a:rPr sz="2647" spc="143" dirty="0">
                <a:latin typeface="Arial"/>
                <a:cs typeface="Arial"/>
              </a:rPr>
              <a:t> </a:t>
            </a:r>
            <a:r>
              <a:rPr sz="2647" i="1" spc="-11" dirty="0">
                <a:latin typeface="Arial"/>
                <a:cs typeface="Arial"/>
              </a:rPr>
              <a:t>số</a:t>
            </a:r>
            <a:r>
              <a:rPr sz="2647" i="1" spc="149" dirty="0">
                <a:latin typeface="Arial"/>
                <a:cs typeface="Arial"/>
              </a:rPr>
              <a:t> </a:t>
            </a:r>
            <a:r>
              <a:rPr sz="2647" i="1" spc="-11" dirty="0">
                <a:latin typeface="Arial"/>
                <a:cs typeface="Arial"/>
              </a:rPr>
              <a:t>trang</a:t>
            </a:r>
            <a:r>
              <a:rPr lang="en-US" sz="2647" i="1" spc="-11" dirty="0">
                <a:latin typeface="Arial"/>
                <a:cs typeface="Arial"/>
              </a:rPr>
              <a:t> </a:t>
            </a:r>
            <a:r>
              <a:rPr sz="2647" spc="-22" dirty="0">
                <a:latin typeface="Arial"/>
                <a:cs typeface="Arial"/>
              </a:rPr>
              <a:t>của</a:t>
            </a:r>
            <a:r>
              <a:rPr sz="2647" spc="-88" dirty="0">
                <a:latin typeface="Arial"/>
                <a:cs typeface="Arial"/>
              </a:rPr>
              <a:t> </a:t>
            </a:r>
            <a:r>
              <a:rPr sz="2647" spc="-22" dirty="0">
                <a:latin typeface="Arial"/>
                <a:cs typeface="Arial"/>
              </a:rPr>
              <a:t>đề,</a:t>
            </a:r>
            <a:r>
              <a:rPr sz="2647" spc="-126" dirty="0">
                <a:latin typeface="Arial"/>
                <a:cs typeface="Arial"/>
              </a:rPr>
              <a:t> </a:t>
            </a:r>
            <a:r>
              <a:rPr sz="2647" dirty="0">
                <a:latin typeface="Arial"/>
                <a:cs typeface="Arial"/>
              </a:rPr>
              <a:t>càng</a:t>
            </a:r>
            <a:r>
              <a:rPr sz="2647" spc="-88" dirty="0">
                <a:latin typeface="Arial"/>
                <a:cs typeface="Arial"/>
              </a:rPr>
              <a:t> </a:t>
            </a:r>
            <a:r>
              <a:rPr sz="2647" dirty="0">
                <a:latin typeface="Arial"/>
                <a:cs typeface="Arial"/>
              </a:rPr>
              <a:t>ngắn</a:t>
            </a:r>
            <a:r>
              <a:rPr sz="2647" spc="-94" dirty="0">
                <a:latin typeface="Arial"/>
                <a:cs typeface="Arial"/>
              </a:rPr>
              <a:t> </a:t>
            </a:r>
            <a:r>
              <a:rPr sz="2647" spc="55" dirty="0">
                <a:latin typeface="Arial"/>
                <a:cs typeface="Arial"/>
              </a:rPr>
              <a:t>gọn</a:t>
            </a:r>
            <a:r>
              <a:rPr sz="2647" spc="-105" dirty="0">
                <a:latin typeface="Arial"/>
                <a:cs typeface="Arial"/>
              </a:rPr>
              <a:t> </a:t>
            </a:r>
            <a:r>
              <a:rPr sz="2647" dirty="0">
                <a:latin typeface="Arial"/>
                <a:cs typeface="Arial"/>
              </a:rPr>
              <a:t>càng</a:t>
            </a:r>
            <a:r>
              <a:rPr sz="2647" spc="-105" dirty="0">
                <a:latin typeface="Arial"/>
                <a:cs typeface="Arial"/>
              </a:rPr>
              <a:t> </a:t>
            </a:r>
            <a:r>
              <a:rPr sz="2647" spc="33" dirty="0">
                <a:latin typeface="Arial"/>
                <a:cs typeface="Arial"/>
              </a:rPr>
              <a:t>tốt.</a:t>
            </a:r>
            <a:endParaRPr sz="2647" dirty="0">
              <a:latin typeface="Arial"/>
              <a:cs typeface="Arial"/>
            </a:endParaRPr>
          </a:p>
          <a:p>
            <a:pPr marL="306714" marR="5602" lvl="1" indent="-292709" algn="just">
              <a:lnSpc>
                <a:spcPct val="120000"/>
              </a:lnSpc>
              <a:spcBef>
                <a:spcPts val="1329"/>
              </a:spcBef>
              <a:buChar char="•"/>
              <a:tabLst>
                <a:tab pos="308114" algn="l"/>
              </a:tabLst>
            </a:pPr>
            <a:r>
              <a:rPr sz="2647" spc="-11" dirty="0">
                <a:latin typeface="Arial"/>
                <a:cs typeface="Arial"/>
              </a:rPr>
              <a:t>Phần</a:t>
            </a:r>
            <a:r>
              <a:rPr sz="2647" spc="132" dirty="0">
                <a:latin typeface="Arial"/>
                <a:cs typeface="Arial"/>
              </a:rPr>
              <a:t> </a:t>
            </a:r>
            <a:r>
              <a:rPr sz="2647" dirty="0">
                <a:latin typeface="Arial"/>
                <a:cs typeface="Arial"/>
              </a:rPr>
              <a:t>dẫn</a:t>
            </a:r>
            <a:r>
              <a:rPr sz="2647" spc="149" dirty="0">
                <a:latin typeface="Arial"/>
                <a:cs typeface="Arial"/>
              </a:rPr>
              <a:t> </a:t>
            </a:r>
            <a:r>
              <a:rPr sz="2647" dirty="0">
                <a:latin typeface="Arial"/>
                <a:cs typeface="Arial"/>
              </a:rPr>
              <a:t>nên</a:t>
            </a:r>
            <a:r>
              <a:rPr sz="2647" spc="138" dirty="0">
                <a:latin typeface="Arial"/>
                <a:cs typeface="Arial"/>
              </a:rPr>
              <a:t> </a:t>
            </a:r>
            <a:r>
              <a:rPr sz="2647" b="1" dirty="0">
                <a:latin typeface="Arial"/>
                <a:cs typeface="Arial"/>
              </a:rPr>
              <a:t>hạn</a:t>
            </a:r>
            <a:r>
              <a:rPr sz="2647" b="1" spc="138" dirty="0">
                <a:latin typeface="Arial"/>
                <a:cs typeface="Arial"/>
              </a:rPr>
              <a:t> </a:t>
            </a:r>
            <a:r>
              <a:rPr sz="2647" b="1" dirty="0">
                <a:latin typeface="Arial"/>
                <a:cs typeface="Arial"/>
              </a:rPr>
              <a:t>chế</a:t>
            </a:r>
            <a:r>
              <a:rPr sz="2647" b="1" spc="143" dirty="0">
                <a:latin typeface="Arial"/>
                <a:cs typeface="Arial"/>
              </a:rPr>
              <a:t> </a:t>
            </a:r>
            <a:r>
              <a:rPr sz="2647" b="1" dirty="0">
                <a:latin typeface="Arial"/>
                <a:cs typeface="Arial"/>
              </a:rPr>
              <a:t>thông</a:t>
            </a:r>
            <a:r>
              <a:rPr sz="2647" b="1" spc="138" dirty="0">
                <a:latin typeface="Arial"/>
                <a:cs typeface="Arial"/>
              </a:rPr>
              <a:t> </a:t>
            </a:r>
            <a:r>
              <a:rPr sz="2647" b="1" dirty="0">
                <a:latin typeface="Arial"/>
                <a:cs typeface="Arial"/>
              </a:rPr>
              <a:t>tin</a:t>
            </a:r>
            <a:r>
              <a:rPr sz="2647" b="1" spc="138" dirty="0">
                <a:latin typeface="Arial"/>
                <a:cs typeface="Arial"/>
              </a:rPr>
              <a:t> </a:t>
            </a:r>
            <a:r>
              <a:rPr sz="2647" b="1" dirty="0">
                <a:latin typeface="Arial"/>
                <a:cs typeface="Arial"/>
              </a:rPr>
              <a:t>nhiễu</a:t>
            </a:r>
            <a:r>
              <a:rPr sz="2647" b="1" spc="138" dirty="0">
                <a:latin typeface="Arial"/>
                <a:cs typeface="Arial"/>
              </a:rPr>
              <a:t> </a:t>
            </a:r>
            <a:r>
              <a:rPr sz="2647" dirty="0">
                <a:latin typeface="Arial"/>
                <a:cs typeface="Arial"/>
              </a:rPr>
              <a:t>(không</a:t>
            </a:r>
            <a:r>
              <a:rPr sz="2647" spc="138" dirty="0">
                <a:latin typeface="Arial"/>
                <a:cs typeface="Arial"/>
              </a:rPr>
              <a:t> </a:t>
            </a:r>
            <a:r>
              <a:rPr sz="2647" dirty="0">
                <a:latin typeface="Arial"/>
                <a:cs typeface="Arial"/>
              </a:rPr>
              <a:t>cung</a:t>
            </a:r>
            <a:r>
              <a:rPr sz="2647" spc="138" dirty="0">
                <a:latin typeface="Arial"/>
                <a:cs typeface="Arial"/>
              </a:rPr>
              <a:t> </a:t>
            </a:r>
            <a:r>
              <a:rPr sz="2647" spc="-28" dirty="0">
                <a:latin typeface="Arial"/>
                <a:cs typeface="Arial"/>
              </a:rPr>
              <a:t>cấp 	</a:t>
            </a:r>
            <a:r>
              <a:rPr sz="2647" spc="66" dirty="0">
                <a:latin typeface="Arial"/>
                <a:cs typeface="Arial"/>
              </a:rPr>
              <a:t>thông</a:t>
            </a:r>
            <a:r>
              <a:rPr sz="2647" spc="55" dirty="0">
                <a:latin typeface="Arial"/>
                <a:cs typeface="Arial"/>
              </a:rPr>
              <a:t> </a:t>
            </a:r>
            <a:r>
              <a:rPr sz="2647" spc="77" dirty="0">
                <a:latin typeface="Arial"/>
                <a:cs typeface="Arial"/>
              </a:rPr>
              <a:t>tin</a:t>
            </a:r>
            <a:r>
              <a:rPr sz="2647" spc="66" dirty="0">
                <a:latin typeface="Arial"/>
                <a:cs typeface="Arial"/>
              </a:rPr>
              <a:t> </a:t>
            </a:r>
            <a:r>
              <a:rPr sz="2647" dirty="0">
                <a:latin typeface="Arial"/>
                <a:cs typeface="Arial"/>
              </a:rPr>
              <a:t>để</a:t>
            </a:r>
            <a:r>
              <a:rPr sz="2647" spc="61" dirty="0">
                <a:latin typeface="Arial"/>
                <a:cs typeface="Arial"/>
              </a:rPr>
              <a:t> </a:t>
            </a:r>
            <a:r>
              <a:rPr sz="2647" dirty="0">
                <a:latin typeface="Arial"/>
                <a:cs typeface="Arial"/>
              </a:rPr>
              <a:t>trả</a:t>
            </a:r>
            <a:r>
              <a:rPr sz="2647" spc="66" dirty="0">
                <a:latin typeface="Arial"/>
                <a:cs typeface="Arial"/>
              </a:rPr>
              <a:t> </a:t>
            </a:r>
            <a:r>
              <a:rPr sz="2647" dirty="0">
                <a:latin typeface="Arial"/>
                <a:cs typeface="Arial"/>
              </a:rPr>
              <a:t>lời</a:t>
            </a:r>
            <a:r>
              <a:rPr sz="2647" spc="72" dirty="0">
                <a:latin typeface="Arial"/>
                <a:cs typeface="Arial"/>
              </a:rPr>
              <a:t> </a:t>
            </a:r>
            <a:r>
              <a:rPr sz="2647" spc="-39" dirty="0">
                <a:latin typeface="Arial"/>
                <a:cs typeface="Arial"/>
              </a:rPr>
              <a:t>các</a:t>
            </a:r>
            <a:r>
              <a:rPr sz="2647" spc="66" dirty="0">
                <a:latin typeface="Arial"/>
                <a:cs typeface="Arial"/>
              </a:rPr>
              <a:t> </a:t>
            </a:r>
            <a:r>
              <a:rPr sz="2647" dirty="0">
                <a:latin typeface="Arial"/>
                <a:cs typeface="Arial"/>
              </a:rPr>
              <a:t>lệnh</a:t>
            </a:r>
            <a:r>
              <a:rPr sz="2647" spc="66" dirty="0">
                <a:latin typeface="Arial"/>
                <a:cs typeface="Arial"/>
              </a:rPr>
              <a:t> </a:t>
            </a:r>
            <a:r>
              <a:rPr sz="2647" dirty="0">
                <a:latin typeface="Arial"/>
                <a:cs typeface="Arial"/>
              </a:rPr>
              <a:t>hỏi)</a:t>
            </a:r>
            <a:r>
              <a:rPr sz="2647" spc="66" dirty="0">
                <a:latin typeface="Arial"/>
                <a:cs typeface="Arial"/>
              </a:rPr>
              <a:t> </a:t>
            </a:r>
            <a:r>
              <a:rPr sz="2647" dirty="0">
                <a:latin typeface="Arial"/>
                <a:cs typeface="Arial"/>
              </a:rPr>
              <a:t>vì</a:t>
            </a:r>
            <a:r>
              <a:rPr sz="2647" spc="72" dirty="0">
                <a:latin typeface="Arial"/>
                <a:cs typeface="Arial"/>
              </a:rPr>
              <a:t> </a:t>
            </a:r>
            <a:r>
              <a:rPr sz="2647" dirty="0">
                <a:latin typeface="Arial"/>
                <a:cs typeface="Arial"/>
              </a:rPr>
              <a:t>câu</a:t>
            </a:r>
            <a:r>
              <a:rPr sz="2647" spc="66" dirty="0">
                <a:latin typeface="Arial"/>
                <a:cs typeface="Arial"/>
              </a:rPr>
              <a:t> </a:t>
            </a:r>
            <a:r>
              <a:rPr sz="2647" dirty="0">
                <a:latin typeface="Arial"/>
                <a:cs typeface="Arial"/>
              </a:rPr>
              <a:t>hỏi</a:t>
            </a:r>
            <a:r>
              <a:rPr sz="2647" spc="55" dirty="0">
                <a:latin typeface="Arial"/>
                <a:cs typeface="Arial"/>
              </a:rPr>
              <a:t> </a:t>
            </a:r>
            <a:r>
              <a:rPr sz="2647" dirty="0">
                <a:latin typeface="Arial"/>
                <a:cs typeface="Arial"/>
              </a:rPr>
              <a:t>không</a:t>
            </a:r>
            <a:r>
              <a:rPr sz="2647" spc="61" dirty="0">
                <a:latin typeface="Arial"/>
                <a:cs typeface="Arial"/>
              </a:rPr>
              <a:t> </a:t>
            </a:r>
            <a:r>
              <a:rPr sz="2647" spc="-55" dirty="0">
                <a:latin typeface="Arial"/>
                <a:cs typeface="Arial"/>
              </a:rPr>
              <a:t>được</a:t>
            </a:r>
            <a:r>
              <a:rPr sz="2647" spc="72" dirty="0">
                <a:latin typeface="Arial"/>
                <a:cs typeface="Arial"/>
              </a:rPr>
              <a:t> </a:t>
            </a:r>
            <a:r>
              <a:rPr sz="2647" spc="-28" dirty="0">
                <a:latin typeface="Arial"/>
                <a:cs typeface="Arial"/>
              </a:rPr>
              <a:t>sử </a:t>
            </a:r>
            <a:r>
              <a:rPr sz="2647" dirty="0">
                <a:latin typeface="Arial"/>
                <a:cs typeface="Arial"/>
              </a:rPr>
              <a:t>dụng</a:t>
            </a:r>
            <a:r>
              <a:rPr sz="2647" spc="-50" dirty="0">
                <a:latin typeface="Arial"/>
                <a:cs typeface="Arial"/>
              </a:rPr>
              <a:t> </a:t>
            </a:r>
            <a:r>
              <a:rPr sz="2647" dirty="0">
                <a:latin typeface="Arial"/>
                <a:cs typeface="Arial"/>
              </a:rPr>
              <a:t>để</a:t>
            </a:r>
            <a:r>
              <a:rPr sz="2647" spc="-61" dirty="0">
                <a:latin typeface="Arial"/>
                <a:cs typeface="Arial"/>
              </a:rPr>
              <a:t> </a:t>
            </a:r>
            <a:r>
              <a:rPr sz="2647" dirty="0">
                <a:latin typeface="Arial"/>
                <a:cs typeface="Arial"/>
              </a:rPr>
              <a:t>đánh</a:t>
            </a:r>
            <a:r>
              <a:rPr sz="2647" spc="-44" dirty="0">
                <a:latin typeface="Arial"/>
                <a:cs typeface="Arial"/>
              </a:rPr>
              <a:t> </a:t>
            </a:r>
            <a:r>
              <a:rPr sz="2647" dirty="0">
                <a:latin typeface="Arial"/>
                <a:cs typeface="Arial"/>
              </a:rPr>
              <a:t>giá</a:t>
            </a:r>
            <a:r>
              <a:rPr sz="2647" spc="-44" dirty="0">
                <a:latin typeface="Arial"/>
                <a:cs typeface="Arial"/>
              </a:rPr>
              <a:t> </a:t>
            </a:r>
            <a:r>
              <a:rPr sz="2647" i="1" dirty="0">
                <a:latin typeface="Arial"/>
                <a:cs typeface="Arial"/>
              </a:rPr>
              <a:t>khả</a:t>
            </a:r>
            <a:r>
              <a:rPr sz="2647" i="1" spc="-50" dirty="0">
                <a:latin typeface="Arial"/>
                <a:cs typeface="Arial"/>
              </a:rPr>
              <a:t> </a:t>
            </a:r>
            <a:r>
              <a:rPr sz="2647" i="1" dirty="0">
                <a:latin typeface="Arial"/>
                <a:cs typeface="Arial"/>
              </a:rPr>
              <a:t>năng</a:t>
            </a:r>
            <a:r>
              <a:rPr sz="2647" i="1" spc="-33" dirty="0">
                <a:latin typeface="Arial"/>
                <a:cs typeface="Arial"/>
              </a:rPr>
              <a:t> </a:t>
            </a:r>
            <a:r>
              <a:rPr sz="2647" i="1" spc="-72" dirty="0">
                <a:latin typeface="Arial"/>
                <a:cs typeface="Arial"/>
              </a:rPr>
              <a:t>đọc</a:t>
            </a:r>
            <a:r>
              <a:rPr sz="2647" i="1" spc="-44" dirty="0">
                <a:latin typeface="Arial"/>
                <a:cs typeface="Arial"/>
              </a:rPr>
              <a:t> </a:t>
            </a:r>
            <a:r>
              <a:rPr sz="2647" i="1" dirty="0">
                <a:latin typeface="Arial"/>
                <a:cs typeface="Arial"/>
              </a:rPr>
              <a:t>hiểu</a:t>
            </a:r>
            <a:r>
              <a:rPr sz="2647" i="1" spc="-50" dirty="0">
                <a:latin typeface="Arial"/>
                <a:cs typeface="Arial"/>
              </a:rPr>
              <a:t> </a:t>
            </a:r>
            <a:r>
              <a:rPr sz="2647" spc="-22" dirty="0">
                <a:latin typeface="Arial"/>
                <a:cs typeface="Arial"/>
              </a:rPr>
              <a:t>của</a:t>
            </a:r>
            <a:r>
              <a:rPr sz="2647" spc="-33" dirty="0">
                <a:latin typeface="Arial"/>
                <a:cs typeface="Arial"/>
              </a:rPr>
              <a:t> </a:t>
            </a:r>
            <a:r>
              <a:rPr sz="2647" spc="-28" dirty="0">
                <a:latin typeface="Arial"/>
                <a:cs typeface="Arial"/>
              </a:rPr>
              <a:t>HS.</a:t>
            </a:r>
            <a:endParaRPr sz="2647" dirty="0">
              <a:latin typeface="Arial"/>
              <a:cs typeface="Arial"/>
            </a:endParaRPr>
          </a:p>
          <a:p>
            <a:pPr marL="306714" marR="6303" lvl="1" indent="-292709" algn="just">
              <a:lnSpc>
                <a:spcPct val="120000"/>
              </a:lnSpc>
              <a:spcBef>
                <a:spcPts val="1323"/>
              </a:spcBef>
              <a:buChar char="•"/>
              <a:tabLst>
                <a:tab pos="308114" algn="l"/>
              </a:tabLst>
            </a:pPr>
            <a:r>
              <a:rPr sz="2647" dirty="0">
                <a:latin typeface="Arial"/>
                <a:cs typeface="Arial"/>
              </a:rPr>
              <a:t>Phần</a:t>
            </a:r>
            <a:r>
              <a:rPr sz="2647" spc="154" dirty="0">
                <a:latin typeface="Arial"/>
                <a:cs typeface="Arial"/>
              </a:rPr>
              <a:t> </a:t>
            </a:r>
            <a:r>
              <a:rPr sz="2647" dirty="0">
                <a:latin typeface="Arial"/>
                <a:cs typeface="Arial"/>
              </a:rPr>
              <a:t>dẫn</a:t>
            </a:r>
            <a:r>
              <a:rPr sz="2647" spc="182" dirty="0">
                <a:latin typeface="Arial"/>
                <a:cs typeface="Arial"/>
              </a:rPr>
              <a:t> </a:t>
            </a:r>
            <a:r>
              <a:rPr sz="2647" dirty="0">
                <a:latin typeface="Arial"/>
                <a:cs typeface="Arial"/>
              </a:rPr>
              <a:t>nên</a:t>
            </a:r>
            <a:r>
              <a:rPr sz="2647" spc="154" dirty="0">
                <a:latin typeface="Arial"/>
                <a:cs typeface="Arial"/>
              </a:rPr>
              <a:t> </a:t>
            </a:r>
            <a:r>
              <a:rPr sz="2647" b="1" dirty="0">
                <a:latin typeface="Arial"/>
                <a:cs typeface="Arial"/>
              </a:rPr>
              <a:t>hạn</a:t>
            </a:r>
            <a:r>
              <a:rPr sz="2647" b="1" spc="160" dirty="0">
                <a:latin typeface="Arial"/>
                <a:cs typeface="Arial"/>
              </a:rPr>
              <a:t> </a:t>
            </a:r>
            <a:r>
              <a:rPr sz="2647" b="1" dirty="0">
                <a:latin typeface="Arial"/>
                <a:cs typeface="Arial"/>
              </a:rPr>
              <a:t>chế</a:t>
            </a:r>
            <a:r>
              <a:rPr sz="2647" b="1" spc="160" dirty="0">
                <a:latin typeface="Arial"/>
                <a:cs typeface="Arial"/>
              </a:rPr>
              <a:t> </a:t>
            </a:r>
            <a:r>
              <a:rPr sz="2647" b="1" dirty="0">
                <a:latin typeface="Arial"/>
                <a:cs typeface="Arial"/>
              </a:rPr>
              <a:t>thông</a:t>
            </a:r>
            <a:r>
              <a:rPr sz="2647" b="1" spc="171" dirty="0">
                <a:latin typeface="Arial"/>
                <a:cs typeface="Arial"/>
              </a:rPr>
              <a:t> </a:t>
            </a:r>
            <a:r>
              <a:rPr sz="2647" b="1" dirty="0">
                <a:latin typeface="Arial"/>
                <a:cs typeface="Arial"/>
              </a:rPr>
              <a:t>tin</a:t>
            </a:r>
            <a:r>
              <a:rPr sz="2647" b="1" spc="160" dirty="0">
                <a:latin typeface="Arial"/>
                <a:cs typeface="Arial"/>
              </a:rPr>
              <a:t> </a:t>
            </a:r>
            <a:r>
              <a:rPr sz="2647" b="1" dirty="0">
                <a:latin typeface="Arial"/>
                <a:cs typeface="Arial"/>
              </a:rPr>
              <a:t>ẩn</a:t>
            </a:r>
            <a:r>
              <a:rPr sz="2647" b="1" spc="154" dirty="0">
                <a:latin typeface="Arial"/>
                <a:cs typeface="Arial"/>
              </a:rPr>
              <a:t> </a:t>
            </a:r>
            <a:r>
              <a:rPr sz="2647" dirty="0">
                <a:latin typeface="Arial"/>
                <a:cs typeface="Arial"/>
              </a:rPr>
              <a:t>(thông</a:t>
            </a:r>
            <a:r>
              <a:rPr sz="2647" spc="165" dirty="0">
                <a:latin typeface="Arial"/>
                <a:cs typeface="Arial"/>
              </a:rPr>
              <a:t> </a:t>
            </a:r>
            <a:r>
              <a:rPr sz="2647" spc="72" dirty="0">
                <a:latin typeface="Arial"/>
                <a:cs typeface="Arial"/>
              </a:rPr>
              <a:t>tin</a:t>
            </a:r>
            <a:r>
              <a:rPr sz="2647" spc="165" dirty="0">
                <a:latin typeface="Arial"/>
                <a:cs typeface="Arial"/>
              </a:rPr>
              <a:t> </a:t>
            </a:r>
            <a:r>
              <a:rPr sz="2647" dirty="0">
                <a:latin typeface="Arial"/>
                <a:cs typeface="Arial"/>
              </a:rPr>
              <a:t>cần</a:t>
            </a:r>
            <a:r>
              <a:rPr sz="2647" spc="171" dirty="0">
                <a:latin typeface="Arial"/>
                <a:cs typeface="Arial"/>
              </a:rPr>
              <a:t> </a:t>
            </a:r>
            <a:r>
              <a:rPr sz="2647" spc="-22" dirty="0">
                <a:latin typeface="Arial"/>
                <a:cs typeface="Arial"/>
              </a:rPr>
              <a:t>được </a:t>
            </a:r>
            <a:r>
              <a:rPr sz="2647" dirty="0">
                <a:latin typeface="Arial"/>
                <a:cs typeface="Arial"/>
              </a:rPr>
              <a:t>suy</a:t>
            </a:r>
            <a:r>
              <a:rPr sz="2647" spc="17" dirty="0">
                <a:latin typeface="Arial"/>
                <a:cs typeface="Arial"/>
              </a:rPr>
              <a:t> </a:t>
            </a:r>
            <a:r>
              <a:rPr sz="2647" dirty="0">
                <a:latin typeface="Arial"/>
                <a:cs typeface="Arial"/>
              </a:rPr>
              <a:t>ra</a:t>
            </a:r>
            <a:r>
              <a:rPr sz="2647" spc="17" dirty="0">
                <a:latin typeface="Arial"/>
                <a:cs typeface="Arial"/>
              </a:rPr>
              <a:t> </a:t>
            </a:r>
            <a:r>
              <a:rPr sz="2647" spc="-66" dirty="0">
                <a:latin typeface="Arial"/>
                <a:cs typeface="Arial"/>
              </a:rPr>
              <a:t>được</a:t>
            </a:r>
            <a:r>
              <a:rPr sz="2647" spc="11" dirty="0">
                <a:latin typeface="Arial"/>
                <a:cs typeface="Arial"/>
              </a:rPr>
              <a:t> </a:t>
            </a:r>
            <a:r>
              <a:rPr sz="2647" dirty="0">
                <a:latin typeface="Arial"/>
                <a:cs typeface="Arial"/>
              </a:rPr>
              <a:t>để</a:t>
            </a:r>
            <a:r>
              <a:rPr sz="2647" spc="28" dirty="0">
                <a:latin typeface="Arial"/>
                <a:cs typeface="Arial"/>
              </a:rPr>
              <a:t> </a:t>
            </a:r>
            <a:r>
              <a:rPr sz="2647" dirty="0">
                <a:latin typeface="Arial"/>
                <a:cs typeface="Arial"/>
              </a:rPr>
              <a:t>trả</a:t>
            </a:r>
            <a:r>
              <a:rPr sz="2647" spc="17" dirty="0">
                <a:latin typeface="Arial"/>
                <a:cs typeface="Arial"/>
              </a:rPr>
              <a:t> </a:t>
            </a:r>
            <a:r>
              <a:rPr sz="2647" dirty="0">
                <a:latin typeface="Arial"/>
                <a:cs typeface="Arial"/>
              </a:rPr>
              <a:t>lời</a:t>
            </a:r>
            <a:r>
              <a:rPr sz="2647" spc="22" dirty="0">
                <a:latin typeface="Arial"/>
                <a:cs typeface="Arial"/>
              </a:rPr>
              <a:t> </a:t>
            </a:r>
            <a:r>
              <a:rPr sz="2647" spc="-66" dirty="0">
                <a:latin typeface="Arial"/>
                <a:cs typeface="Arial"/>
              </a:rPr>
              <a:t>các</a:t>
            </a:r>
            <a:r>
              <a:rPr sz="2647" spc="28" dirty="0">
                <a:latin typeface="Arial"/>
                <a:cs typeface="Arial"/>
              </a:rPr>
              <a:t> </a:t>
            </a:r>
            <a:r>
              <a:rPr sz="2647" dirty="0">
                <a:latin typeface="Arial"/>
                <a:cs typeface="Arial"/>
              </a:rPr>
              <a:t>lệnh</a:t>
            </a:r>
            <a:r>
              <a:rPr sz="2647" spc="17" dirty="0">
                <a:latin typeface="Arial"/>
                <a:cs typeface="Arial"/>
              </a:rPr>
              <a:t> </a:t>
            </a:r>
            <a:r>
              <a:rPr sz="2647" dirty="0">
                <a:latin typeface="Arial"/>
                <a:cs typeface="Arial"/>
              </a:rPr>
              <a:t>hỏi)</a:t>
            </a:r>
            <a:r>
              <a:rPr sz="2647" spc="28" dirty="0">
                <a:latin typeface="Arial"/>
                <a:cs typeface="Arial"/>
              </a:rPr>
              <a:t> </a:t>
            </a:r>
            <a:r>
              <a:rPr sz="2647" dirty="0">
                <a:latin typeface="Arial"/>
                <a:cs typeface="Arial"/>
              </a:rPr>
              <a:t>nếu</a:t>
            </a:r>
            <a:r>
              <a:rPr sz="2647" spc="17" dirty="0">
                <a:latin typeface="Arial"/>
                <a:cs typeface="Arial"/>
              </a:rPr>
              <a:t> </a:t>
            </a:r>
            <a:r>
              <a:rPr sz="2647" dirty="0">
                <a:latin typeface="Arial"/>
                <a:cs typeface="Arial"/>
              </a:rPr>
              <a:t>muốn</a:t>
            </a:r>
            <a:r>
              <a:rPr sz="2647" spc="22" dirty="0">
                <a:latin typeface="Arial"/>
                <a:cs typeface="Arial"/>
              </a:rPr>
              <a:t> </a:t>
            </a:r>
            <a:r>
              <a:rPr sz="2647" dirty="0">
                <a:latin typeface="Arial"/>
                <a:cs typeface="Arial"/>
              </a:rPr>
              <a:t>giảm</a:t>
            </a:r>
            <a:r>
              <a:rPr sz="2647" spc="11" dirty="0">
                <a:latin typeface="Arial"/>
                <a:cs typeface="Arial"/>
              </a:rPr>
              <a:t> </a:t>
            </a:r>
            <a:r>
              <a:rPr sz="2647" i="1" dirty="0">
                <a:latin typeface="Arial"/>
                <a:cs typeface="Arial"/>
              </a:rPr>
              <a:t>độ</a:t>
            </a:r>
            <a:r>
              <a:rPr sz="2647" i="1" spc="33" dirty="0">
                <a:latin typeface="Arial"/>
                <a:cs typeface="Arial"/>
              </a:rPr>
              <a:t> </a:t>
            </a:r>
            <a:r>
              <a:rPr sz="2647" i="1" spc="-28" dirty="0">
                <a:latin typeface="Arial"/>
                <a:cs typeface="Arial"/>
              </a:rPr>
              <a:t>khó </a:t>
            </a:r>
            <a:r>
              <a:rPr sz="2647" dirty="0">
                <a:latin typeface="Arial"/>
                <a:cs typeface="Arial"/>
              </a:rPr>
              <a:t>cho</a:t>
            </a:r>
            <a:r>
              <a:rPr sz="2647" spc="-6" dirty="0">
                <a:latin typeface="Arial"/>
                <a:cs typeface="Arial"/>
              </a:rPr>
              <a:t> </a:t>
            </a:r>
            <a:r>
              <a:rPr sz="2647" spc="-28" dirty="0">
                <a:latin typeface="Arial"/>
                <a:cs typeface="Arial"/>
              </a:rPr>
              <a:t>HS.</a:t>
            </a:r>
            <a:endParaRPr sz="2647" dirty="0">
              <a:latin typeface="Arial"/>
              <a:cs typeface="Arial"/>
            </a:endParaRPr>
          </a:p>
        </p:txBody>
      </p:sp>
    </p:spTree>
    <p:extLst>
      <p:ext uri="{BB962C8B-B14F-4D97-AF65-F5344CB8AC3E}">
        <p14:creationId xmlns:p14="http://schemas.microsoft.com/office/powerpoint/2010/main" val="28979295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024" y="420708"/>
            <a:ext cx="9864524" cy="497119"/>
          </a:xfrm>
          <a:prstGeom prst="rect">
            <a:avLst/>
          </a:prstGeom>
        </p:spPr>
        <p:txBody>
          <a:bodyPr vert="horz" wrap="square" lIns="0" tIns="68766" rIns="0" bIns="0" rtlCol="0">
            <a:spAutoFit/>
          </a:bodyPr>
          <a:lstStyle/>
          <a:p>
            <a:pPr marL="2309459">
              <a:spcBef>
                <a:spcPts val="105"/>
              </a:spcBef>
            </a:pPr>
            <a:r>
              <a:rPr sz="3088" b="1" spc="-143" dirty="0">
                <a:solidFill>
                  <a:srgbClr val="160EBE"/>
                </a:solidFill>
              </a:rPr>
              <a:t>CÁCH</a:t>
            </a:r>
            <a:r>
              <a:rPr sz="3088" b="1" spc="-61" dirty="0">
                <a:solidFill>
                  <a:srgbClr val="160EBE"/>
                </a:solidFill>
              </a:rPr>
              <a:t> </a:t>
            </a:r>
            <a:r>
              <a:rPr sz="3088" b="1" spc="-72" dirty="0">
                <a:solidFill>
                  <a:srgbClr val="160EBE"/>
                </a:solidFill>
              </a:rPr>
              <a:t>VIẾT</a:t>
            </a:r>
            <a:r>
              <a:rPr sz="3088" b="1" spc="-83" dirty="0">
                <a:solidFill>
                  <a:srgbClr val="160EBE"/>
                </a:solidFill>
              </a:rPr>
              <a:t> </a:t>
            </a:r>
            <a:r>
              <a:rPr sz="3088" b="1" spc="-99" dirty="0">
                <a:solidFill>
                  <a:srgbClr val="160EBE"/>
                </a:solidFill>
              </a:rPr>
              <a:t>CÂU</a:t>
            </a:r>
            <a:r>
              <a:rPr sz="3088" b="1" spc="-61" dirty="0">
                <a:solidFill>
                  <a:srgbClr val="160EBE"/>
                </a:solidFill>
              </a:rPr>
              <a:t> </a:t>
            </a:r>
            <a:r>
              <a:rPr sz="3088" b="1" spc="55" dirty="0">
                <a:solidFill>
                  <a:srgbClr val="160EBE"/>
                </a:solidFill>
              </a:rPr>
              <a:t>HỎI</a:t>
            </a:r>
            <a:r>
              <a:rPr sz="3088" b="1" spc="-77" dirty="0">
                <a:solidFill>
                  <a:srgbClr val="160EBE"/>
                </a:solidFill>
              </a:rPr>
              <a:t> </a:t>
            </a:r>
            <a:r>
              <a:rPr sz="3088" b="1" spc="-28" dirty="0">
                <a:solidFill>
                  <a:srgbClr val="160EBE"/>
                </a:solidFill>
              </a:rPr>
              <a:t>D2</a:t>
            </a:r>
            <a:endParaRPr sz="3088" b="1" dirty="0">
              <a:solidFill>
                <a:srgbClr val="160EBE"/>
              </a:solidFill>
            </a:endParaRPr>
          </a:p>
        </p:txBody>
      </p:sp>
      <p:sp>
        <p:nvSpPr>
          <p:cNvPr id="4" name="object 4"/>
          <p:cNvSpPr txBox="1">
            <a:spLocks noGrp="1"/>
          </p:cNvSpPr>
          <p:nvPr>
            <p:ph type="sldNum" sz="quarter" idx="12"/>
          </p:nvPr>
        </p:nvSpPr>
        <p:spPr>
          <a:xfrm>
            <a:off x="11137545" y="6950230"/>
            <a:ext cx="375788" cy="339409"/>
          </a:xfrm>
          <a:prstGeom prst="rect">
            <a:avLst/>
          </a:prstGeom>
        </p:spPr>
        <p:txBody>
          <a:bodyPr vert="horz" wrap="square" lIns="0" tIns="33613" rIns="0" bIns="0" rtlCol="0">
            <a:spAutoFit/>
          </a:bodyPr>
          <a:lstStyle/>
          <a:p>
            <a:pPr marL="42016">
              <a:spcBef>
                <a:spcPts val="265"/>
              </a:spcBef>
            </a:pPr>
            <a:fld id="{81D60167-4931-47E6-BA6A-407CBD079E47}" type="slidenum">
              <a:rPr sz="1985" spc="-28" dirty="0"/>
              <a:pPr marL="42016">
                <a:spcBef>
                  <a:spcPts val="265"/>
                </a:spcBef>
              </a:pPr>
              <a:t>25</a:t>
            </a:fld>
            <a:endParaRPr sz="1985"/>
          </a:p>
        </p:txBody>
      </p:sp>
      <p:sp>
        <p:nvSpPr>
          <p:cNvPr id="5" name="object 5"/>
          <p:cNvSpPr txBox="1"/>
          <p:nvPr/>
        </p:nvSpPr>
        <p:spPr>
          <a:xfrm>
            <a:off x="85155" y="7322863"/>
            <a:ext cx="1053897" cy="178897"/>
          </a:xfrm>
          <a:prstGeom prst="rect">
            <a:avLst/>
          </a:prstGeom>
        </p:spPr>
        <p:txBody>
          <a:bodyPr vert="horz" wrap="square" lIns="0" tIns="700" rIns="0" bIns="0" rtlCol="0">
            <a:spAutoFit/>
          </a:bodyPr>
          <a:lstStyle/>
          <a:p>
            <a:pPr marL="14006">
              <a:spcBef>
                <a:spcPts val="6"/>
              </a:spcBef>
            </a:pPr>
            <a:r>
              <a:rPr sz="1158" spc="-11" dirty="0">
                <a:solidFill>
                  <a:srgbClr val="FFFFFF"/>
                </a:solidFill>
                <a:latin typeface="Arial"/>
                <a:cs typeface="Arial"/>
              </a:rPr>
              <a:t>NCT.FIT.HNUE</a:t>
            </a:r>
            <a:endParaRPr sz="1158">
              <a:latin typeface="Arial"/>
              <a:cs typeface="Arial"/>
            </a:endParaRPr>
          </a:p>
        </p:txBody>
      </p:sp>
      <p:sp>
        <p:nvSpPr>
          <p:cNvPr id="3" name="object 3"/>
          <p:cNvSpPr txBox="1"/>
          <p:nvPr/>
        </p:nvSpPr>
        <p:spPr>
          <a:xfrm>
            <a:off x="241300" y="1038225"/>
            <a:ext cx="9525000" cy="5721585"/>
          </a:xfrm>
          <a:prstGeom prst="rect">
            <a:avLst/>
          </a:prstGeom>
        </p:spPr>
        <p:txBody>
          <a:bodyPr vert="horz" wrap="square" lIns="0" tIns="184169" rIns="0" bIns="0" rtlCol="0">
            <a:spAutoFit/>
          </a:bodyPr>
          <a:lstStyle/>
          <a:p>
            <a:pPr marL="579815" indent="-565811" algn="just">
              <a:spcBef>
                <a:spcPts val="1450"/>
              </a:spcBef>
              <a:buAutoNum type="arabicPeriod" startAt="2"/>
              <a:tabLst>
                <a:tab pos="579815" algn="l"/>
              </a:tabLst>
            </a:pPr>
            <a:r>
              <a:rPr sz="2647" b="1" spc="-66" dirty="0">
                <a:latin typeface="Arial"/>
                <a:cs typeface="Arial"/>
              </a:rPr>
              <a:t>Chú</a:t>
            </a:r>
            <a:r>
              <a:rPr sz="2647" b="1" spc="-50" dirty="0">
                <a:latin typeface="Arial"/>
                <a:cs typeface="Arial"/>
              </a:rPr>
              <a:t> </a:t>
            </a:r>
            <a:r>
              <a:rPr sz="2647" b="1" dirty="0">
                <a:latin typeface="Arial"/>
                <a:cs typeface="Arial"/>
              </a:rPr>
              <a:t>ý</a:t>
            </a:r>
            <a:r>
              <a:rPr sz="2647" b="1" spc="-66" dirty="0">
                <a:latin typeface="Arial"/>
                <a:cs typeface="Arial"/>
              </a:rPr>
              <a:t> </a:t>
            </a:r>
            <a:r>
              <a:rPr sz="2647" b="1" dirty="0">
                <a:latin typeface="Arial"/>
                <a:cs typeface="Arial"/>
              </a:rPr>
              <a:t>khi</a:t>
            </a:r>
            <a:r>
              <a:rPr sz="2647" b="1" spc="-44" dirty="0">
                <a:latin typeface="Arial"/>
                <a:cs typeface="Arial"/>
              </a:rPr>
              <a:t> </a:t>
            </a:r>
            <a:r>
              <a:rPr sz="2647" b="1" dirty="0">
                <a:latin typeface="Arial"/>
                <a:cs typeface="Arial"/>
              </a:rPr>
              <a:t>viết</a:t>
            </a:r>
            <a:r>
              <a:rPr sz="2647" b="1" spc="-39" dirty="0">
                <a:latin typeface="Arial"/>
                <a:cs typeface="Arial"/>
              </a:rPr>
              <a:t> </a:t>
            </a:r>
            <a:r>
              <a:rPr sz="2647" b="1" spc="-55" dirty="0">
                <a:latin typeface="Arial"/>
                <a:cs typeface="Arial"/>
              </a:rPr>
              <a:t>câu </a:t>
            </a:r>
            <a:r>
              <a:rPr sz="2647" b="1" dirty="0">
                <a:latin typeface="Arial"/>
                <a:cs typeface="Arial"/>
              </a:rPr>
              <a:t>hỏi</a:t>
            </a:r>
            <a:r>
              <a:rPr sz="2647" b="1" spc="-39" dirty="0">
                <a:latin typeface="Arial"/>
                <a:cs typeface="Arial"/>
              </a:rPr>
              <a:t> </a:t>
            </a:r>
            <a:r>
              <a:rPr sz="2647" b="1" spc="-28" dirty="0">
                <a:latin typeface="Arial"/>
                <a:cs typeface="Arial"/>
              </a:rPr>
              <a:t>D2</a:t>
            </a:r>
            <a:endParaRPr sz="2647" dirty="0">
              <a:latin typeface="Arial"/>
              <a:cs typeface="Arial"/>
            </a:endParaRPr>
          </a:p>
          <a:p>
            <a:pPr marL="308114" marR="5602" lvl="1" indent="-294110" algn="just">
              <a:lnSpc>
                <a:spcPct val="120000"/>
              </a:lnSpc>
              <a:spcBef>
                <a:spcPts val="684"/>
              </a:spcBef>
              <a:buChar char="•"/>
              <a:tabLst>
                <a:tab pos="308114" algn="l"/>
              </a:tabLst>
            </a:pPr>
            <a:r>
              <a:rPr sz="2536" spc="-110" dirty="0">
                <a:latin typeface="Arial"/>
                <a:cs typeface="Arial"/>
              </a:rPr>
              <a:t>Các</a:t>
            </a:r>
            <a:r>
              <a:rPr sz="2536" spc="44" dirty="0">
                <a:latin typeface="Arial"/>
                <a:cs typeface="Arial"/>
              </a:rPr>
              <a:t> </a:t>
            </a:r>
            <a:r>
              <a:rPr sz="2536" dirty="0">
                <a:latin typeface="Arial"/>
                <a:cs typeface="Arial"/>
              </a:rPr>
              <a:t>lệnh</a:t>
            </a:r>
            <a:r>
              <a:rPr sz="2536" spc="28" dirty="0">
                <a:latin typeface="Arial"/>
                <a:cs typeface="Arial"/>
              </a:rPr>
              <a:t> </a:t>
            </a:r>
            <a:r>
              <a:rPr sz="2536" dirty="0">
                <a:latin typeface="Arial"/>
                <a:cs typeface="Arial"/>
              </a:rPr>
              <a:t>hỏi</a:t>
            </a:r>
            <a:r>
              <a:rPr sz="2536" spc="44" dirty="0">
                <a:latin typeface="Arial"/>
                <a:cs typeface="Arial"/>
              </a:rPr>
              <a:t> </a:t>
            </a:r>
            <a:r>
              <a:rPr sz="2536" dirty="0">
                <a:latin typeface="Arial"/>
                <a:cs typeface="Arial"/>
              </a:rPr>
              <a:t>có</a:t>
            </a:r>
            <a:r>
              <a:rPr sz="2536" spc="44" dirty="0">
                <a:latin typeface="Arial"/>
                <a:cs typeface="Arial"/>
              </a:rPr>
              <a:t> </a:t>
            </a:r>
            <a:r>
              <a:rPr sz="2536" dirty="0">
                <a:latin typeface="Arial"/>
                <a:cs typeface="Arial"/>
              </a:rPr>
              <a:t>tác</a:t>
            </a:r>
            <a:r>
              <a:rPr sz="2536" spc="33" dirty="0">
                <a:latin typeface="Arial"/>
                <a:cs typeface="Arial"/>
              </a:rPr>
              <a:t> </a:t>
            </a:r>
            <a:r>
              <a:rPr sz="2536" dirty="0">
                <a:latin typeface="Arial"/>
                <a:cs typeface="Arial"/>
              </a:rPr>
              <a:t>dụng</a:t>
            </a:r>
            <a:r>
              <a:rPr sz="2536" spc="33" dirty="0">
                <a:latin typeface="Arial"/>
                <a:cs typeface="Arial"/>
              </a:rPr>
              <a:t> </a:t>
            </a:r>
            <a:r>
              <a:rPr sz="2536" dirty="0">
                <a:latin typeface="Arial"/>
                <a:cs typeface="Arial"/>
              </a:rPr>
              <a:t>đánh</a:t>
            </a:r>
            <a:r>
              <a:rPr sz="2536" spc="28" dirty="0">
                <a:latin typeface="Arial"/>
                <a:cs typeface="Arial"/>
              </a:rPr>
              <a:t> </a:t>
            </a:r>
            <a:r>
              <a:rPr sz="2536" dirty="0">
                <a:latin typeface="Arial"/>
                <a:cs typeface="Arial"/>
              </a:rPr>
              <a:t>giá</a:t>
            </a:r>
            <a:r>
              <a:rPr sz="2536" spc="17" dirty="0">
                <a:latin typeface="Arial"/>
                <a:cs typeface="Arial"/>
              </a:rPr>
              <a:t> </a:t>
            </a:r>
            <a:r>
              <a:rPr sz="2536" dirty="0">
                <a:latin typeface="Arial"/>
                <a:cs typeface="Arial"/>
              </a:rPr>
              <a:t>NL</a:t>
            </a:r>
            <a:r>
              <a:rPr sz="2536" spc="33" dirty="0">
                <a:latin typeface="Arial"/>
                <a:cs typeface="Arial"/>
              </a:rPr>
              <a:t> </a:t>
            </a:r>
            <a:r>
              <a:rPr sz="2536" dirty="0">
                <a:latin typeface="Arial"/>
                <a:cs typeface="Arial"/>
              </a:rPr>
              <a:t>ở</a:t>
            </a:r>
            <a:r>
              <a:rPr sz="2536" spc="39" dirty="0">
                <a:latin typeface="Arial"/>
                <a:cs typeface="Arial"/>
              </a:rPr>
              <a:t> </a:t>
            </a:r>
            <a:r>
              <a:rPr sz="2536" spc="61" dirty="0">
                <a:latin typeface="Arial"/>
                <a:cs typeface="Arial"/>
              </a:rPr>
              <a:t>tất</a:t>
            </a:r>
            <a:r>
              <a:rPr sz="2536" spc="28" dirty="0">
                <a:latin typeface="Arial"/>
                <a:cs typeface="Arial"/>
              </a:rPr>
              <a:t> </a:t>
            </a:r>
            <a:r>
              <a:rPr sz="2536" dirty="0">
                <a:latin typeface="Arial"/>
                <a:cs typeface="Arial"/>
              </a:rPr>
              <a:t>cả</a:t>
            </a:r>
            <a:r>
              <a:rPr sz="2536" spc="28" dirty="0">
                <a:latin typeface="Arial"/>
                <a:cs typeface="Arial"/>
              </a:rPr>
              <a:t> </a:t>
            </a:r>
            <a:r>
              <a:rPr sz="2536" spc="-28" dirty="0">
                <a:latin typeface="Arial"/>
                <a:cs typeface="Arial"/>
              </a:rPr>
              <a:t>các</a:t>
            </a:r>
            <a:r>
              <a:rPr sz="2536" spc="28" dirty="0">
                <a:latin typeface="Arial"/>
                <a:cs typeface="Arial"/>
              </a:rPr>
              <a:t> </a:t>
            </a:r>
            <a:r>
              <a:rPr sz="2536" b="1" dirty="0">
                <a:latin typeface="Arial"/>
                <a:cs typeface="Arial"/>
              </a:rPr>
              <a:t>cấp</a:t>
            </a:r>
            <a:r>
              <a:rPr sz="2536" b="1" spc="28" dirty="0">
                <a:latin typeface="Arial"/>
                <a:cs typeface="Arial"/>
              </a:rPr>
              <a:t> </a:t>
            </a:r>
            <a:r>
              <a:rPr sz="2536" b="1" dirty="0">
                <a:latin typeface="Arial"/>
                <a:cs typeface="Arial"/>
              </a:rPr>
              <a:t>độ</a:t>
            </a:r>
            <a:r>
              <a:rPr sz="2536" b="1" spc="22" dirty="0">
                <a:latin typeface="Arial"/>
                <a:cs typeface="Arial"/>
              </a:rPr>
              <a:t> </a:t>
            </a:r>
            <a:r>
              <a:rPr sz="2536" b="1" spc="-28" dirty="0">
                <a:latin typeface="Arial"/>
                <a:cs typeface="Arial"/>
              </a:rPr>
              <a:t>tư </a:t>
            </a:r>
            <a:r>
              <a:rPr sz="2536" b="1" dirty="0">
                <a:latin typeface="Arial"/>
                <a:cs typeface="Arial"/>
              </a:rPr>
              <a:t>duy</a:t>
            </a:r>
            <a:r>
              <a:rPr sz="2536" b="1" spc="11" dirty="0">
                <a:latin typeface="Arial"/>
                <a:cs typeface="Arial"/>
              </a:rPr>
              <a:t> </a:t>
            </a:r>
            <a:r>
              <a:rPr sz="2536" dirty="0">
                <a:latin typeface="Arial"/>
                <a:cs typeface="Arial"/>
              </a:rPr>
              <a:t>và</a:t>
            </a:r>
            <a:r>
              <a:rPr sz="2536" spc="33" dirty="0">
                <a:latin typeface="Arial"/>
                <a:cs typeface="Arial"/>
              </a:rPr>
              <a:t> </a:t>
            </a:r>
            <a:r>
              <a:rPr sz="2536" spc="-44" dirty="0">
                <a:latin typeface="Arial"/>
                <a:cs typeface="Arial"/>
              </a:rPr>
              <a:t>được</a:t>
            </a:r>
            <a:r>
              <a:rPr sz="2536" spc="22" dirty="0">
                <a:latin typeface="Arial"/>
                <a:cs typeface="Arial"/>
              </a:rPr>
              <a:t> </a:t>
            </a:r>
            <a:r>
              <a:rPr sz="2536" dirty="0">
                <a:latin typeface="Arial"/>
                <a:cs typeface="Arial"/>
              </a:rPr>
              <a:t>sắp</a:t>
            </a:r>
            <a:r>
              <a:rPr sz="2536" spc="22" dirty="0">
                <a:latin typeface="Arial"/>
                <a:cs typeface="Arial"/>
              </a:rPr>
              <a:t> </a:t>
            </a:r>
            <a:r>
              <a:rPr sz="2536" dirty="0">
                <a:latin typeface="Arial"/>
                <a:cs typeface="Arial"/>
              </a:rPr>
              <a:t>xếp</a:t>
            </a:r>
            <a:r>
              <a:rPr sz="2536" spc="11" dirty="0">
                <a:latin typeface="Arial"/>
                <a:cs typeface="Arial"/>
              </a:rPr>
              <a:t> </a:t>
            </a:r>
            <a:r>
              <a:rPr sz="2536" dirty="0">
                <a:latin typeface="Arial"/>
                <a:cs typeface="Arial"/>
              </a:rPr>
              <a:t>tăng</a:t>
            </a:r>
            <a:r>
              <a:rPr sz="2536" spc="22" dirty="0">
                <a:latin typeface="Arial"/>
                <a:cs typeface="Arial"/>
              </a:rPr>
              <a:t> </a:t>
            </a:r>
            <a:r>
              <a:rPr sz="2536" dirty="0">
                <a:latin typeface="Arial"/>
                <a:cs typeface="Arial"/>
              </a:rPr>
              <a:t>dần</a:t>
            </a:r>
            <a:r>
              <a:rPr sz="2536" spc="28" dirty="0">
                <a:latin typeface="Arial"/>
                <a:cs typeface="Arial"/>
              </a:rPr>
              <a:t> </a:t>
            </a:r>
            <a:r>
              <a:rPr sz="2536" dirty="0">
                <a:latin typeface="Arial"/>
                <a:cs typeface="Arial"/>
              </a:rPr>
              <a:t>(theo</a:t>
            </a:r>
            <a:r>
              <a:rPr sz="2536" spc="28" dirty="0">
                <a:latin typeface="Arial"/>
                <a:cs typeface="Arial"/>
              </a:rPr>
              <a:t> </a:t>
            </a:r>
            <a:r>
              <a:rPr sz="2536" spc="-110" dirty="0">
                <a:latin typeface="Arial"/>
                <a:cs typeface="Arial"/>
              </a:rPr>
              <a:t>CĐTD)</a:t>
            </a:r>
            <a:r>
              <a:rPr sz="2536" spc="22" dirty="0">
                <a:latin typeface="Arial"/>
                <a:cs typeface="Arial"/>
              </a:rPr>
              <a:t> </a:t>
            </a:r>
            <a:r>
              <a:rPr sz="2536" dirty="0">
                <a:latin typeface="Arial"/>
                <a:cs typeface="Arial"/>
              </a:rPr>
              <a:t>với</a:t>
            </a:r>
            <a:r>
              <a:rPr sz="2536" spc="39" dirty="0">
                <a:latin typeface="Arial"/>
                <a:cs typeface="Arial"/>
              </a:rPr>
              <a:t> </a:t>
            </a:r>
            <a:r>
              <a:rPr sz="2536" dirty="0">
                <a:latin typeface="Arial"/>
                <a:cs typeface="Arial"/>
              </a:rPr>
              <a:t>phân</a:t>
            </a:r>
            <a:r>
              <a:rPr sz="2536" spc="28" dirty="0">
                <a:latin typeface="Arial"/>
                <a:cs typeface="Arial"/>
              </a:rPr>
              <a:t> </a:t>
            </a:r>
            <a:r>
              <a:rPr sz="2536" spc="121" dirty="0">
                <a:latin typeface="Arial"/>
                <a:cs typeface="Arial"/>
              </a:rPr>
              <a:t>bố/tỉ</a:t>
            </a:r>
            <a:r>
              <a:rPr sz="2536" spc="33" dirty="0">
                <a:latin typeface="Arial"/>
                <a:cs typeface="Arial"/>
              </a:rPr>
              <a:t> </a:t>
            </a:r>
            <a:r>
              <a:rPr sz="2536" spc="-28" dirty="0">
                <a:latin typeface="Arial"/>
                <a:cs typeface="Arial"/>
              </a:rPr>
              <a:t>lệ </a:t>
            </a:r>
            <a:r>
              <a:rPr sz="2536" dirty="0">
                <a:latin typeface="Arial"/>
                <a:cs typeface="Arial"/>
              </a:rPr>
              <a:t>hợp</a:t>
            </a:r>
            <a:r>
              <a:rPr sz="2536" spc="-176" dirty="0">
                <a:latin typeface="Arial"/>
                <a:cs typeface="Arial"/>
              </a:rPr>
              <a:t> </a:t>
            </a:r>
            <a:r>
              <a:rPr sz="2536" spc="-72" dirty="0">
                <a:latin typeface="Arial"/>
                <a:cs typeface="Arial"/>
              </a:rPr>
              <a:t>lý.</a:t>
            </a:r>
            <a:r>
              <a:rPr sz="2536" spc="-94" dirty="0">
                <a:latin typeface="Arial"/>
                <a:cs typeface="Arial"/>
              </a:rPr>
              <a:t> </a:t>
            </a:r>
            <a:r>
              <a:rPr sz="2536" spc="-61" dirty="0">
                <a:latin typeface="Arial"/>
                <a:cs typeface="Arial"/>
              </a:rPr>
              <a:t>Ví</a:t>
            </a:r>
            <a:r>
              <a:rPr sz="2536" spc="-66" dirty="0">
                <a:latin typeface="Arial"/>
                <a:cs typeface="Arial"/>
              </a:rPr>
              <a:t> </a:t>
            </a:r>
            <a:r>
              <a:rPr sz="2536" dirty="0">
                <a:latin typeface="Arial"/>
                <a:cs typeface="Arial"/>
              </a:rPr>
              <a:t>dụ:</a:t>
            </a:r>
            <a:r>
              <a:rPr sz="2536" spc="-88" dirty="0">
                <a:latin typeface="Arial"/>
                <a:cs typeface="Arial"/>
              </a:rPr>
              <a:t> </a:t>
            </a:r>
            <a:r>
              <a:rPr sz="2536" spc="-210" dirty="0">
                <a:latin typeface="Arial"/>
                <a:cs typeface="Arial"/>
              </a:rPr>
              <a:t>B,</a:t>
            </a:r>
            <a:r>
              <a:rPr sz="2536" spc="-28" dirty="0">
                <a:latin typeface="Arial"/>
                <a:cs typeface="Arial"/>
              </a:rPr>
              <a:t> </a:t>
            </a:r>
            <a:r>
              <a:rPr sz="2536" spc="-210" dirty="0">
                <a:latin typeface="Arial"/>
                <a:cs typeface="Arial"/>
              </a:rPr>
              <a:t>B,</a:t>
            </a:r>
            <a:r>
              <a:rPr sz="2536" spc="-17" dirty="0">
                <a:latin typeface="Arial"/>
                <a:cs typeface="Arial"/>
              </a:rPr>
              <a:t> </a:t>
            </a:r>
            <a:r>
              <a:rPr sz="2536" spc="-55" dirty="0">
                <a:latin typeface="Arial"/>
                <a:cs typeface="Arial"/>
              </a:rPr>
              <a:t>H,</a:t>
            </a:r>
            <a:r>
              <a:rPr sz="2536" spc="-72" dirty="0">
                <a:latin typeface="Arial"/>
                <a:cs typeface="Arial"/>
              </a:rPr>
              <a:t> </a:t>
            </a:r>
            <a:r>
              <a:rPr sz="2536" spc="-309" dirty="0">
                <a:latin typeface="Arial"/>
                <a:cs typeface="Arial"/>
              </a:rPr>
              <a:t>V.</a:t>
            </a:r>
            <a:endParaRPr sz="2536" dirty="0">
              <a:latin typeface="Arial"/>
              <a:cs typeface="Arial"/>
            </a:endParaRPr>
          </a:p>
          <a:p>
            <a:pPr marL="308114" marR="6303" lvl="1" indent="-294110" algn="just">
              <a:lnSpc>
                <a:spcPct val="120000"/>
              </a:lnSpc>
              <a:spcBef>
                <a:spcPts val="1329"/>
              </a:spcBef>
              <a:buChar char="•"/>
              <a:tabLst>
                <a:tab pos="308114" algn="l"/>
              </a:tabLst>
            </a:pPr>
            <a:r>
              <a:rPr sz="2536" dirty="0">
                <a:latin typeface="Arial"/>
                <a:cs typeface="Arial"/>
              </a:rPr>
              <a:t>Các</a:t>
            </a:r>
            <a:r>
              <a:rPr sz="2536" spc="524" dirty="0">
                <a:latin typeface="Arial"/>
                <a:cs typeface="Arial"/>
              </a:rPr>
              <a:t> </a:t>
            </a:r>
            <a:r>
              <a:rPr sz="2536" dirty="0">
                <a:latin typeface="Arial"/>
                <a:cs typeface="Arial"/>
              </a:rPr>
              <a:t>lệnh</a:t>
            </a:r>
            <a:r>
              <a:rPr sz="2536" spc="513" dirty="0">
                <a:latin typeface="Arial"/>
                <a:cs typeface="Arial"/>
              </a:rPr>
              <a:t> </a:t>
            </a:r>
            <a:r>
              <a:rPr sz="2536" dirty="0">
                <a:latin typeface="Arial"/>
                <a:cs typeface="Arial"/>
              </a:rPr>
              <a:t>hỏi</a:t>
            </a:r>
            <a:r>
              <a:rPr sz="2536" spc="529" dirty="0">
                <a:latin typeface="Arial"/>
                <a:cs typeface="Arial"/>
              </a:rPr>
              <a:t> </a:t>
            </a:r>
            <a:r>
              <a:rPr sz="2536" dirty="0">
                <a:latin typeface="Arial"/>
                <a:cs typeface="Arial"/>
              </a:rPr>
              <a:t>không</a:t>
            </a:r>
            <a:r>
              <a:rPr sz="2536" spc="502" dirty="0">
                <a:latin typeface="Arial"/>
                <a:cs typeface="Arial"/>
              </a:rPr>
              <a:t> </a:t>
            </a:r>
            <a:r>
              <a:rPr sz="2536" dirty="0">
                <a:latin typeface="Arial"/>
                <a:cs typeface="Arial"/>
              </a:rPr>
              <a:t>nên</a:t>
            </a:r>
            <a:r>
              <a:rPr sz="2536" spc="513" dirty="0">
                <a:latin typeface="Arial"/>
                <a:cs typeface="Arial"/>
              </a:rPr>
              <a:t> </a:t>
            </a:r>
            <a:r>
              <a:rPr sz="2536" dirty="0">
                <a:latin typeface="Arial"/>
                <a:cs typeface="Arial"/>
              </a:rPr>
              <a:t>quá</a:t>
            </a:r>
            <a:r>
              <a:rPr sz="2536" spc="513" dirty="0">
                <a:latin typeface="Arial"/>
                <a:cs typeface="Arial"/>
              </a:rPr>
              <a:t> </a:t>
            </a:r>
            <a:r>
              <a:rPr sz="2536" dirty="0">
                <a:latin typeface="Arial"/>
                <a:cs typeface="Arial"/>
              </a:rPr>
              <a:t>dài</a:t>
            </a:r>
            <a:r>
              <a:rPr sz="2536" spc="506" dirty="0">
                <a:latin typeface="Arial"/>
                <a:cs typeface="Arial"/>
              </a:rPr>
              <a:t> </a:t>
            </a:r>
            <a:r>
              <a:rPr sz="2536" dirty="0">
                <a:latin typeface="Arial"/>
                <a:cs typeface="Arial"/>
              </a:rPr>
              <a:t>và</a:t>
            </a:r>
            <a:r>
              <a:rPr sz="2536" spc="506" dirty="0">
                <a:latin typeface="Arial"/>
                <a:cs typeface="Arial"/>
              </a:rPr>
              <a:t> </a:t>
            </a:r>
            <a:r>
              <a:rPr sz="2536" dirty="0">
                <a:latin typeface="Arial"/>
                <a:cs typeface="Arial"/>
              </a:rPr>
              <a:t>nên</a:t>
            </a:r>
            <a:r>
              <a:rPr sz="2536" spc="506" dirty="0">
                <a:latin typeface="Arial"/>
                <a:cs typeface="Arial"/>
              </a:rPr>
              <a:t> </a:t>
            </a:r>
            <a:r>
              <a:rPr sz="2536" dirty="0">
                <a:latin typeface="Arial"/>
                <a:cs typeface="Arial"/>
              </a:rPr>
              <a:t>có</a:t>
            </a:r>
            <a:r>
              <a:rPr sz="2536" spc="518" dirty="0">
                <a:latin typeface="Arial"/>
                <a:cs typeface="Arial"/>
              </a:rPr>
              <a:t> </a:t>
            </a:r>
            <a:r>
              <a:rPr sz="2536" spc="77" dirty="0">
                <a:latin typeface="Arial"/>
                <a:cs typeface="Arial"/>
              </a:rPr>
              <a:t>độ</a:t>
            </a:r>
            <a:r>
              <a:rPr sz="2536" spc="506" dirty="0">
                <a:latin typeface="Arial"/>
                <a:cs typeface="Arial"/>
              </a:rPr>
              <a:t> </a:t>
            </a:r>
            <a:r>
              <a:rPr sz="2536" dirty="0">
                <a:latin typeface="Arial"/>
                <a:cs typeface="Arial"/>
              </a:rPr>
              <a:t>dài</a:t>
            </a:r>
            <a:r>
              <a:rPr sz="2536" spc="513" dirty="0">
                <a:latin typeface="Arial"/>
                <a:cs typeface="Arial"/>
              </a:rPr>
              <a:t> </a:t>
            </a:r>
            <a:r>
              <a:rPr sz="2536" spc="-11" dirty="0">
                <a:latin typeface="Arial"/>
                <a:cs typeface="Arial"/>
              </a:rPr>
              <a:t>tương </a:t>
            </a:r>
            <a:r>
              <a:rPr sz="2536" spc="-39" dirty="0">
                <a:latin typeface="Arial"/>
                <a:cs typeface="Arial"/>
              </a:rPr>
              <a:t>đương.</a:t>
            </a:r>
            <a:r>
              <a:rPr sz="2536" spc="-61" dirty="0">
                <a:latin typeface="Arial"/>
                <a:cs typeface="Arial"/>
              </a:rPr>
              <a:t> </a:t>
            </a:r>
            <a:r>
              <a:rPr sz="2536" spc="-11" dirty="0">
                <a:latin typeface="Arial"/>
                <a:cs typeface="Arial"/>
              </a:rPr>
              <a:t>Kết</a:t>
            </a:r>
            <a:r>
              <a:rPr sz="2536" spc="-28" dirty="0">
                <a:latin typeface="Arial"/>
                <a:cs typeface="Arial"/>
              </a:rPr>
              <a:t> </a:t>
            </a:r>
            <a:r>
              <a:rPr sz="2536" dirty="0">
                <a:latin typeface="Arial"/>
                <a:cs typeface="Arial"/>
              </a:rPr>
              <a:t>thúc</a:t>
            </a:r>
            <a:r>
              <a:rPr sz="2536" spc="-39" dirty="0">
                <a:latin typeface="Arial"/>
                <a:cs typeface="Arial"/>
              </a:rPr>
              <a:t> </a:t>
            </a:r>
            <a:r>
              <a:rPr sz="2536" dirty="0">
                <a:latin typeface="Arial"/>
                <a:cs typeface="Arial"/>
              </a:rPr>
              <a:t>bằng</a:t>
            </a:r>
            <a:r>
              <a:rPr sz="2536" spc="-33" dirty="0">
                <a:latin typeface="Arial"/>
                <a:cs typeface="Arial"/>
              </a:rPr>
              <a:t> </a:t>
            </a:r>
            <a:r>
              <a:rPr sz="2536" dirty="0">
                <a:latin typeface="Arial"/>
                <a:cs typeface="Arial"/>
              </a:rPr>
              <a:t>dấu</a:t>
            </a:r>
            <a:r>
              <a:rPr sz="2536" spc="-44" dirty="0">
                <a:latin typeface="Arial"/>
                <a:cs typeface="Arial"/>
              </a:rPr>
              <a:t> </a:t>
            </a:r>
            <a:r>
              <a:rPr sz="2536" spc="-11" dirty="0">
                <a:latin typeface="Arial"/>
                <a:cs typeface="Arial"/>
              </a:rPr>
              <a:t>chấm.</a:t>
            </a:r>
            <a:endParaRPr sz="2536" dirty="0">
              <a:latin typeface="Arial"/>
              <a:cs typeface="Arial"/>
            </a:endParaRPr>
          </a:p>
          <a:p>
            <a:pPr marL="307415" lvl="1" indent="-293409" algn="just">
              <a:spcBef>
                <a:spcPts val="1268"/>
              </a:spcBef>
              <a:buChar char="•"/>
              <a:tabLst>
                <a:tab pos="307415" algn="l"/>
              </a:tabLst>
            </a:pPr>
            <a:r>
              <a:rPr sz="2536" spc="-171" dirty="0">
                <a:latin typeface="Arial"/>
                <a:cs typeface="Arial"/>
              </a:rPr>
              <a:t>Các</a:t>
            </a:r>
            <a:r>
              <a:rPr sz="2536" spc="11" dirty="0">
                <a:latin typeface="Arial"/>
                <a:cs typeface="Arial"/>
              </a:rPr>
              <a:t> </a:t>
            </a:r>
            <a:r>
              <a:rPr sz="2536" dirty="0">
                <a:latin typeface="Arial"/>
                <a:cs typeface="Arial"/>
              </a:rPr>
              <a:t>lệnh</a:t>
            </a:r>
            <a:r>
              <a:rPr sz="2536" spc="17" dirty="0">
                <a:latin typeface="Arial"/>
                <a:cs typeface="Arial"/>
              </a:rPr>
              <a:t> </a:t>
            </a:r>
            <a:r>
              <a:rPr sz="2536" dirty="0">
                <a:latin typeface="Arial"/>
                <a:cs typeface="Arial"/>
              </a:rPr>
              <a:t>hỏi</a:t>
            </a:r>
            <a:r>
              <a:rPr sz="2536" spc="17" dirty="0">
                <a:latin typeface="Arial"/>
                <a:cs typeface="Arial"/>
              </a:rPr>
              <a:t> </a:t>
            </a:r>
            <a:r>
              <a:rPr sz="2536" dirty="0">
                <a:latin typeface="Arial"/>
                <a:cs typeface="Arial"/>
              </a:rPr>
              <a:t>phải đảm</a:t>
            </a:r>
            <a:r>
              <a:rPr sz="2536" spc="22" dirty="0">
                <a:latin typeface="Arial"/>
                <a:cs typeface="Arial"/>
              </a:rPr>
              <a:t> </a:t>
            </a:r>
            <a:r>
              <a:rPr sz="2536" dirty="0">
                <a:latin typeface="Arial"/>
                <a:cs typeface="Arial"/>
              </a:rPr>
              <a:t>bảo</a:t>
            </a:r>
            <a:r>
              <a:rPr sz="2536" spc="17" dirty="0">
                <a:latin typeface="Arial"/>
                <a:cs typeface="Arial"/>
              </a:rPr>
              <a:t> </a:t>
            </a:r>
            <a:r>
              <a:rPr sz="2536" dirty="0">
                <a:latin typeface="Arial"/>
                <a:cs typeface="Arial"/>
              </a:rPr>
              <a:t>tính</a:t>
            </a:r>
            <a:r>
              <a:rPr sz="2536" spc="-6" dirty="0">
                <a:latin typeface="Arial"/>
                <a:cs typeface="Arial"/>
              </a:rPr>
              <a:t> </a:t>
            </a:r>
            <a:r>
              <a:rPr sz="2536" dirty="0">
                <a:latin typeface="Arial"/>
                <a:cs typeface="Arial"/>
              </a:rPr>
              <a:t>đơn</a:t>
            </a:r>
            <a:r>
              <a:rPr sz="2536" spc="-6" dirty="0">
                <a:latin typeface="Arial"/>
                <a:cs typeface="Arial"/>
              </a:rPr>
              <a:t> </a:t>
            </a:r>
            <a:r>
              <a:rPr sz="2536" dirty="0">
                <a:latin typeface="Arial"/>
                <a:cs typeface="Arial"/>
              </a:rPr>
              <a:t>trị.</a:t>
            </a:r>
            <a:r>
              <a:rPr sz="2536" spc="6" dirty="0">
                <a:latin typeface="Arial"/>
                <a:cs typeface="Arial"/>
              </a:rPr>
              <a:t> </a:t>
            </a:r>
            <a:r>
              <a:rPr sz="2536" spc="-61" dirty="0">
                <a:latin typeface="Arial"/>
                <a:cs typeface="Arial"/>
              </a:rPr>
              <a:t>Ví</a:t>
            </a:r>
            <a:r>
              <a:rPr sz="2536" spc="28" dirty="0">
                <a:latin typeface="Arial"/>
                <a:cs typeface="Arial"/>
              </a:rPr>
              <a:t> </a:t>
            </a:r>
            <a:r>
              <a:rPr sz="2536" spc="-28" dirty="0">
                <a:latin typeface="Arial"/>
                <a:cs typeface="Arial"/>
              </a:rPr>
              <a:t>dụ:</a:t>
            </a:r>
            <a:endParaRPr sz="2536" dirty="0">
              <a:latin typeface="Arial"/>
              <a:cs typeface="Arial"/>
            </a:endParaRPr>
          </a:p>
          <a:p>
            <a:pPr marL="698860" lvl="2" indent="-288508" algn="just">
              <a:spcBef>
                <a:spcPts val="1274"/>
              </a:spcBef>
              <a:buFont typeface="Arial"/>
              <a:buChar char="–"/>
              <a:tabLst>
                <a:tab pos="698860" algn="l"/>
              </a:tabLst>
            </a:pPr>
            <a:r>
              <a:rPr sz="2536" b="1" i="1" spc="-39" dirty="0">
                <a:latin typeface="Arial"/>
                <a:cs typeface="Arial"/>
              </a:rPr>
              <a:t>Lệnh</a:t>
            </a:r>
            <a:r>
              <a:rPr sz="2536" b="1" i="1" spc="33" dirty="0">
                <a:latin typeface="Arial"/>
                <a:cs typeface="Arial"/>
              </a:rPr>
              <a:t> </a:t>
            </a:r>
            <a:r>
              <a:rPr sz="2536" b="1" i="1" dirty="0">
                <a:latin typeface="Arial"/>
                <a:cs typeface="Arial"/>
              </a:rPr>
              <a:t>hỏi</a:t>
            </a:r>
            <a:r>
              <a:rPr sz="2536" b="1" i="1" spc="39" dirty="0">
                <a:latin typeface="Arial"/>
                <a:cs typeface="Arial"/>
              </a:rPr>
              <a:t> </a:t>
            </a:r>
            <a:r>
              <a:rPr sz="2536" b="1" i="1" dirty="0">
                <a:latin typeface="Arial"/>
                <a:cs typeface="Arial"/>
              </a:rPr>
              <a:t>đa</a:t>
            </a:r>
            <a:r>
              <a:rPr sz="2536" b="1" i="1" spc="39" dirty="0">
                <a:latin typeface="Arial"/>
                <a:cs typeface="Arial"/>
              </a:rPr>
              <a:t> </a:t>
            </a:r>
            <a:r>
              <a:rPr sz="2536" b="1" i="1" dirty="0">
                <a:latin typeface="Arial"/>
                <a:cs typeface="Arial"/>
              </a:rPr>
              <a:t>trị</a:t>
            </a:r>
            <a:r>
              <a:rPr sz="2536" i="1" dirty="0">
                <a:latin typeface="Arial"/>
                <a:cs typeface="Arial"/>
              </a:rPr>
              <a:t>:</a:t>
            </a:r>
            <a:r>
              <a:rPr sz="2536" i="1" spc="28" dirty="0">
                <a:latin typeface="Arial"/>
                <a:cs typeface="Arial"/>
              </a:rPr>
              <a:t> </a:t>
            </a:r>
            <a:r>
              <a:rPr sz="2536" i="1" spc="-11" dirty="0">
                <a:latin typeface="Arial"/>
                <a:cs typeface="Arial"/>
              </a:rPr>
              <a:t>Lá</a:t>
            </a:r>
            <a:r>
              <a:rPr sz="2536" i="1" spc="33" dirty="0">
                <a:latin typeface="Arial"/>
                <a:cs typeface="Arial"/>
              </a:rPr>
              <a:t> </a:t>
            </a:r>
            <a:r>
              <a:rPr sz="2536" i="1" dirty="0">
                <a:latin typeface="Arial"/>
                <a:cs typeface="Arial"/>
              </a:rPr>
              <a:t>cờ</a:t>
            </a:r>
            <a:r>
              <a:rPr sz="2536" i="1" spc="28" dirty="0">
                <a:latin typeface="Arial"/>
                <a:cs typeface="Arial"/>
              </a:rPr>
              <a:t> </a:t>
            </a:r>
            <a:r>
              <a:rPr sz="2536" i="1" spc="-50" dirty="0">
                <a:latin typeface="Arial"/>
                <a:cs typeface="Arial"/>
              </a:rPr>
              <a:t>được</a:t>
            </a:r>
            <a:r>
              <a:rPr sz="2536" i="1" spc="33" dirty="0">
                <a:latin typeface="Arial"/>
                <a:cs typeface="Arial"/>
              </a:rPr>
              <a:t> </a:t>
            </a:r>
            <a:r>
              <a:rPr sz="2536" i="1" dirty="0">
                <a:latin typeface="Arial"/>
                <a:cs typeface="Arial"/>
              </a:rPr>
              <a:t>vẽ</a:t>
            </a:r>
            <a:r>
              <a:rPr sz="2536" i="1" spc="28" dirty="0">
                <a:latin typeface="Arial"/>
                <a:cs typeface="Arial"/>
              </a:rPr>
              <a:t> </a:t>
            </a:r>
            <a:r>
              <a:rPr sz="2536" i="1" dirty="0">
                <a:latin typeface="Arial"/>
                <a:cs typeface="Arial"/>
              </a:rPr>
              <a:t>bằng</a:t>
            </a:r>
            <a:r>
              <a:rPr sz="2536" i="1" spc="39" dirty="0">
                <a:latin typeface="Arial"/>
                <a:cs typeface="Arial"/>
              </a:rPr>
              <a:t> </a:t>
            </a:r>
            <a:r>
              <a:rPr sz="2536" i="1" dirty="0">
                <a:latin typeface="Arial"/>
                <a:cs typeface="Arial"/>
              </a:rPr>
              <a:t>công</a:t>
            </a:r>
            <a:r>
              <a:rPr sz="2536" i="1" spc="28" dirty="0">
                <a:latin typeface="Arial"/>
                <a:cs typeface="Arial"/>
              </a:rPr>
              <a:t> </a:t>
            </a:r>
            <a:r>
              <a:rPr sz="2536" i="1" dirty="0">
                <a:latin typeface="Arial"/>
                <a:cs typeface="Arial"/>
              </a:rPr>
              <a:t>cụ</a:t>
            </a:r>
            <a:r>
              <a:rPr sz="2536" i="1" spc="22" dirty="0">
                <a:latin typeface="Arial"/>
                <a:cs typeface="Arial"/>
              </a:rPr>
              <a:t> </a:t>
            </a:r>
            <a:r>
              <a:rPr sz="2536" i="1" dirty="0">
                <a:latin typeface="Arial"/>
                <a:cs typeface="Arial"/>
              </a:rPr>
              <a:t>tạo</a:t>
            </a:r>
            <a:r>
              <a:rPr sz="2536" i="1" spc="39" dirty="0">
                <a:latin typeface="Arial"/>
                <a:cs typeface="Arial"/>
              </a:rPr>
              <a:t> </a:t>
            </a:r>
            <a:r>
              <a:rPr sz="2536" i="1" dirty="0">
                <a:latin typeface="Arial"/>
                <a:cs typeface="Arial"/>
              </a:rPr>
              <a:t>hình</a:t>
            </a:r>
            <a:r>
              <a:rPr sz="2536" i="1" spc="33" dirty="0">
                <a:latin typeface="Arial"/>
                <a:cs typeface="Arial"/>
              </a:rPr>
              <a:t> </a:t>
            </a:r>
            <a:r>
              <a:rPr sz="2536" i="1" spc="-28" dirty="0">
                <a:latin typeface="Arial"/>
                <a:cs typeface="Arial"/>
              </a:rPr>
              <a:t>chữ</a:t>
            </a:r>
            <a:r>
              <a:rPr lang="en-US" sz="2536" i="1" spc="-28" dirty="0">
                <a:latin typeface="Arial"/>
                <a:cs typeface="Arial"/>
              </a:rPr>
              <a:t> </a:t>
            </a:r>
            <a:r>
              <a:rPr sz="2536" i="1" dirty="0">
                <a:latin typeface="Arial"/>
                <a:cs typeface="Arial"/>
              </a:rPr>
              <a:t>nhật</a:t>
            </a:r>
            <a:r>
              <a:rPr sz="2536" i="1" spc="-88" dirty="0">
                <a:latin typeface="Arial"/>
                <a:cs typeface="Arial"/>
              </a:rPr>
              <a:t> </a:t>
            </a:r>
            <a:r>
              <a:rPr sz="2536" i="1" spc="-44" dirty="0">
                <a:latin typeface="Arial"/>
                <a:cs typeface="Arial"/>
              </a:rPr>
              <a:t>còn</a:t>
            </a:r>
            <a:r>
              <a:rPr sz="2536" i="1" spc="-99" dirty="0">
                <a:latin typeface="Arial"/>
                <a:cs typeface="Arial"/>
              </a:rPr>
              <a:t> </a:t>
            </a:r>
            <a:r>
              <a:rPr sz="2536" i="1" dirty="0">
                <a:latin typeface="Arial"/>
                <a:cs typeface="Arial"/>
              </a:rPr>
              <a:t>dòng</a:t>
            </a:r>
            <a:r>
              <a:rPr sz="2536" i="1" spc="-83" dirty="0">
                <a:latin typeface="Arial"/>
                <a:cs typeface="Arial"/>
              </a:rPr>
              <a:t> </a:t>
            </a:r>
            <a:r>
              <a:rPr sz="2536" i="1" spc="-77" dirty="0">
                <a:latin typeface="Arial"/>
                <a:cs typeface="Arial"/>
              </a:rPr>
              <a:t>chữ</a:t>
            </a:r>
            <a:r>
              <a:rPr sz="2536" i="1" spc="-66" dirty="0">
                <a:latin typeface="Arial"/>
                <a:cs typeface="Arial"/>
              </a:rPr>
              <a:t> </a:t>
            </a:r>
            <a:r>
              <a:rPr sz="2536" i="1" spc="-105" dirty="0">
                <a:latin typeface="Arial"/>
                <a:cs typeface="Arial"/>
              </a:rPr>
              <a:t>được</a:t>
            </a:r>
            <a:r>
              <a:rPr sz="2536" i="1" spc="-66" dirty="0">
                <a:latin typeface="Arial"/>
                <a:cs typeface="Arial"/>
              </a:rPr>
              <a:t> </a:t>
            </a:r>
            <a:r>
              <a:rPr sz="2536" i="1" dirty="0">
                <a:latin typeface="Arial"/>
                <a:cs typeface="Arial"/>
              </a:rPr>
              <a:t>tạo</a:t>
            </a:r>
            <a:r>
              <a:rPr sz="2536" i="1" spc="-88" dirty="0">
                <a:latin typeface="Arial"/>
                <a:cs typeface="Arial"/>
              </a:rPr>
              <a:t> </a:t>
            </a:r>
            <a:r>
              <a:rPr sz="2536" i="1" dirty="0">
                <a:latin typeface="Arial"/>
                <a:cs typeface="Arial"/>
              </a:rPr>
              <a:t>bằng</a:t>
            </a:r>
            <a:r>
              <a:rPr sz="2536" i="1" spc="-77" dirty="0">
                <a:latin typeface="Arial"/>
                <a:cs typeface="Arial"/>
              </a:rPr>
              <a:t> </a:t>
            </a:r>
            <a:r>
              <a:rPr sz="2536" i="1" spc="-55" dirty="0">
                <a:latin typeface="Arial"/>
                <a:cs typeface="Arial"/>
              </a:rPr>
              <a:t>công</a:t>
            </a:r>
            <a:r>
              <a:rPr sz="2536" i="1" spc="-99" dirty="0">
                <a:latin typeface="Arial"/>
                <a:cs typeface="Arial"/>
              </a:rPr>
              <a:t> </a:t>
            </a:r>
            <a:r>
              <a:rPr sz="2536" i="1" dirty="0">
                <a:latin typeface="Arial"/>
                <a:cs typeface="Arial"/>
              </a:rPr>
              <a:t>cụ</a:t>
            </a:r>
            <a:r>
              <a:rPr sz="2536" i="1" spc="-72" dirty="0">
                <a:latin typeface="Arial"/>
                <a:cs typeface="Arial"/>
              </a:rPr>
              <a:t> </a:t>
            </a:r>
            <a:r>
              <a:rPr sz="2536" i="1" dirty="0">
                <a:latin typeface="Arial"/>
                <a:cs typeface="Arial"/>
              </a:rPr>
              <a:t>văn</a:t>
            </a:r>
            <a:r>
              <a:rPr sz="2536" i="1" spc="-83" dirty="0">
                <a:latin typeface="Arial"/>
                <a:cs typeface="Arial"/>
              </a:rPr>
              <a:t> </a:t>
            </a:r>
            <a:r>
              <a:rPr sz="2536" i="1" spc="-22" dirty="0">
                <a:latin typeface="Arial"/>
                <a:cs typeface="Arial"/>
              </a:rPr>
              <a:t>bản</a:t>
            </a:r>
            <a:r>
              <a:rPr sz="2536" spc="-22" dirty="0">
                <a:latin typeface="Arial"/>
                <a:cs typeface="Arial"/>
              </a:rPr>
              <a:t>.</a:t>
            </a:r>
            <a:endParaRPr sz="2536" dirty="0">
              <a:latin typeface="Arial"/>
              <a:cs typeface="Arial"/>
            </a:endParaRPr>
          </a:p>
          <a:p>
            <a:pPr marL="698159" marR="8403" lvl="2" indent="-288508" algn="just">
              <a:lnSpc>
                <a:spcPct val="120000"/>
              </a:lnSpc>
              <a:spcBef>
                <a:spcPts val="667"/>
              </a:spcBef>
              <a:buFont typeface="Arial"/>
              <a:buChar char="–"/>
              <a:tabLst>
                <a:tab pos="699560" algn="l"/>
              </a:tabLst>
            </a:pPr>
            <a:r>
              <a:rPr sz="2536" b="1" i="1" spc="-72" dirty="0">
                <a:latin typeface="Arial"/>
                <a:cs typeface="Arial"/>
              </a:rPr>
              <a:t>Lệnh</a:t>
            </a:r>
            <a:r>
              <a:rPr sz="2536" b="1" i="1" spc="-55" dirty="0">
                <a:latin typeface="Arial"/>
                <a:cs typeface="Arial"/>
              </a:rPr>
              <a:t> </a:t>
            </a:r>
            <a:r>
              <a:rPr sz="2536" b="1" i="1" dirty="0">
                <a:latin typeface="Arial"/>
                <a:cs typeface="Arial"/>
              </a:rPr>
              <a:t>hỏi</a:t>
            </a:r>
            <a:r>
              <a:rPr sz="2536" b="1" i="1" spc="-55" dirty="0">
                <a:latin typeface="Arial"/>
                <a:cs typeface="Arial"/>
              </a:rPr>
              <a:t> </a:t>
            </a:r>
            <a:r>
              <a:rPr sz="2536" b="1" i="1" spc="-11" dirty="0">
                <a:latin typeface="Arial"/>
                <a:cs typeface="Arial"/>
              </a:rPr>
              <a:t>đơn</a:t>
            </a:r>
            <a:r>
              <a:rPr sz="2536" b="1" i="1" spc="-50" dirty="0">
                <a:latin typeface="Arial"/>
                <a:cs typeface="Arial"/>
              </a:rPr>
              <a:t> </a:t>
            </a:r>
            <a:r>
              <a:rPr sz="2536" b="1" i="1" dirty="0">
                <a:latin typeface="Arial"/>
                <a:cs typeface="Arial"/>
              </a:rPr>
              <a:t>trị</a:t>
            </a:r>
            <a:r>
              <a:rPr sz="2536" dirty="0">
                <a:latin typeface="Arial"/>
                <a:cs typeface="Arial"/>
              </a:rPr>
              <a:t>:</a:t>
            </a:r>
            <a:r>
              <a:rPr sz="2536" spc="-50" dirty="0">
                <a:latin typeface="Arial"/>
                <a:cs typeface="Arial"/>
              </a:rPr>
              <a:t> </a:t>
            </a:r>
            <a:r>
              <a:rPr sz="2536" i="1" spc="-99" dirty="0">
                <a:latin typeface="Arial"/>
                <a:cs typeface="Arial"/>
              </a:rPr>
              <a:t>Lá</a:t>
            </a:r>
            <a:r>
              <a:rPr sz="2536" i="1" spc="-66" dirty="0">
                <a:latin typeface="Arial"/>
                <a:cs typeface="Arial"/>
              </a:rPr>
              <a:t> </a:t>
            </a:r>
            <a:r>
              <a:rPr sz="2536" i="1" spc="-55" dirty="0">
                <a:latin typeface="Arial"/>
                <a:cs typeface="Arial"/>
              </a:rPr>
              <a:t>cờ </a:t>
            </a:r>
            <a:r>
              <a:rPr sz="2536" i="1" spc="-83" dirty="0">
                <a:latin typeface="Arial"/>
                <a:cs typeface="Arial"/>
              </a:rPr>
              <a:t>được</a:t>
            </a:r>
            <a:r>
              <a:rPr sz="2536" i="1" spc="-55" dirty="0">
                <a:latin typeface="Arial"/>
                <a:cs typeface="Arial"/>
              </a:rPr>
              <a:t> </a:t>
            </a:r>
            <a:r>
              <a:rPr sz="2536" i="1" spc="-11" dirty="0">
                <a:latin typeface="Arial"/>
                <a:cs typeface="Arial"/>
              </a:rPr>
              <a:t>vẽ</a:t>
            </a:r>
            <a:r>
              <a:rPr sz="2536" i="1" spc="-55" dirty="0">
                <a:latin typeface="Arial"/>
                <a:cs typeface="Arial"/>
              </a:rPr>
              <a:t> </a:t>
            </a:r>
            <a:r>
              <a:rPr sz="2536" i="1" dirty="0">
                <a:latin typeface="Arial"/>
                <a:cs typeface="Arial"/>
              </a:rPr>
              <a:t>bằng</a:t>
            </a:r>
            <a:r>
              <a:rPr sz="2536" i="1" spc="-55" dirty="0">
                <a:latin typeface="Arial"/>
                <a:cs typeface="Arial"/>
              </a:rPr>
              <a:t> </a:t>
            </a:r>
            <a:r>
              <a:rPr sz="2536" i="1" spc="-22" dirty="0">
                <a:latin typeface="Arial"/>
                <a:cs typeface="Arial"/>
              </a:rPr>
              <a:t>công</a:t>
            </a:r>
            <a:r>
              <a:rPr sz="2536" i="1" spc="-61" dirty="0">
                <a:latin typeface="Arial"/>
                <a:cs typeface="Arial"/>
              </a:rPr>
              <a:t> </a:t>
            </a:r>
            <a:r>
              <a:rPr sz="2536" i="1" dirty="0">
                <a:latin typeface="Arial"/>
                <a:cs typeface="Arial"/>
              </a:rPr>
              <a:t>cụ</a:t>
            </a:r>
            <a:r>
              <a:rPr sz="2536" i="1" spc="-66" dirty="0">
                <a:latin typeface="Arial"/>
                <a:cs typeface="Arial"/>
              </a:rPr>
              <a:t> </a:t>
            </a:r>
            <a:r>
              <a:rPr sz="2536" i="1" dirty="0">
                <a:latin typeface="Arial"/>
                <a:cs typeface="Arial"/>
              </a:rPr>
              <a:t>tạo</a:t>
            </a:r>
            <a:r>
              <a:rPr sz="2536" i="1" spc="-55" dirty="0">
                <a:latin typeface="Arial"/>
                <a:cs typeface="Arial"/>
              </a:rPr>
              <a:t> </a:t>
            </a:r>
            <a:r>
              <a:rPr sz="2536" i="1" dirty="0">
                <a:latin typeface="Arial"/>
                <a:cs typeface="Arial"/>
              </a:rPr>
              <a:t>hình</a:t>
            </a:r>
            <a:r>
              <a:rPr sz="2536" i="1" spc="-55" dirty="0">
                <a:latin typeface="Arial"/>
                <a:cs typeface="Arial"/>
              </a:rPr>
              <a:t> </a:t>
            </a:r>
            <a:r>
              <a:rPr sz="2536" i="1" spc="-28" dirty="0">
                <a:latin typeface="Arial"/>
                <a:cs typeface="Arial"/>
              </a:rPr>
              <a:t>chữ 	</a:t>
            </a:r>
            <a:r>
              <a:rPr sz="2536" i="1" spc="-11" dirty="0">
                <a:latin typeface="Arial"/>
                <a:cs typeface="Arial"/>
              </a:rPr>
              <a:t>nhật.</a:t>
            </a:r>
            <a:endParaRPr sz="2536" dirty="0">
              <a:latin typeface="Arial"/>
              <a:cs typeface="Arial"/>
            </a:endParaRPr>
          </a:p>
        </p:txBody>
      </p:sp>
    </p:spTree>
    <p:extLst>
      <p:ext uri="{BB962C8B-B14F-4D97-AF65-F5344CB8AC3E}">
        <p14:creationId xmlns:p14="http://schemas.microsoft.com/office/powerpoint/2010/main" val="6005797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xfrm>
            <a:off x="11137545" y="6950230"/>
            <a:ext cx="375788" cy="339409"/>
          </a:xfrm>
          <a:prstGeom prst="rect">
            <a:avLst/>
          </a:prstGeom>
        </p:spPr>
        <p:txBody>
          <a:bodyPr vert="horz" wrap="square" lIns="0" tIns="33613" rIns="0" bIns="0" rtlCol="0" anchor="ctr">
            <a:spAutoFit/>
          </a:bodyPr>
          <a:lstStyle/>
          <a:p>
            <a:pPr marL="42016">
              <a:spcBef>
                <a:spcPts val="265"/>
              </a:spcBef>
            </a:pPr>
            <a:fld id="{81D60167-4931-47E6-BA6A-407CBD079E47}" type="slidenum">
              <a:rPr sz="1985" spc="-28" dirty="0"/>
              <a:pPr marL="42016">
                <a:spcBef>
                  <a:spcPts val="265"/>
                </a:spcBef>
              </a:pPr>
              <a:t>26</a:t>
            </a:fld>
            <a:endParaRPr sz="1985"/>
          </a:p>
        </p:txBody>
      </p:sp>
      <p:sp>
        <p:nvSpPr>
          <p:cNvPr id="5" name="object 5"/>
          <p:cNvSpPr txBox="1"/>
          <p:nvPr/>
        </p:nvSpPr>
        <p:spPr>
          <a:xfrm>
            <a:off x="85155" y="7322863"/>
            <a:ext cx="1053897" cy="178897"/>
          </a:xfrm>
          <a:prstGeom prst="rect">
            <a:avLst/>
          </a:prstGeom>
        </p:spPr>
        <p:txBody>
          <a:bodyPr vert="horz" wrap="square" lIns="0" tIns="700" rIns="0" bIns="0" rtlCol="0">
            <a:spAutoFit/>
          </a:bodyPr>
          <a:lstStyle/>
          <a:p>
            <a:pPr marL="14006">
              <a:spcBef>
                <a:spcPts val="6"/>
              </a:spcBef>
            </a:pPr>
            <a:r>
              <a:rPr sz="1158" spc="-11" dirty="0">
                <a:solidFill>
                  <a:srgbClr val="FFFFFF"/>
                </a:solidFill>
                <a:latin typeface="Arial"/>
                <a:cs typeface="Arial"/>
              </a:rPr>
              <a:t>NCT.FIT.HNUE</a:t>
            </a:r>
            <a:endParaRPr sz="1158">
              <a:latin typeface="Arial"/>
              <a:cs typeface="Arial"/>
            </a:endParaRPr>
          </a:p>
        </p:txBody>
      </p:sp>
      <p:sp>
        <p:nvSpPr>
          <p:cNvPr id="3" name="object 3"/>
          <p:cNvSpPr txBox="1"/>
          <p:nvPr/>
        </p:nvSpPr>
        <p:spPr>
          <a:xfrm>
            <a:off x="241300" y="0"/>
            <a:ext cx="9677400" cy="7024153"/>
          </a:xfrm>
          <a:prstGeom prst="rect">
            <a:avLst/>
          </a:prstGeom>
        </p:spPr>
        <p:txBody>
          <a:bodyPr vert="horz" wrap="square" lIns="0" tIns="145655" rIns="0" bIns="0" rtlCol="0">
            <a:spAutoFit/>
          </a:bodyPr>
          <a:lstStyle/>
          <a:p>
            <a:pPr marL="14006" algn="just">
              <a:lnSpc>
                <a:spcPct val="110000"/>
              </a:lnSpc>
              <a:spcBef>
                <a:spcPts val="1147"/>
              </a:spcBef>
              <a:tabLst>
                <a:tab pos="579116" algn="l"/>
              </a:tabLst>
            </a:pPr>
            <a:r>
              <a:rPr lang="en-US" sz="2400" b="1" dirty="0">
                <a:solidFill>
                  <a:srgbClr val="FF0000"/>
                </a:solidFill>
                <a:latin typeface="Times New Roman" panose="02020603050405020304" pitchFamily="18" charset="0"/>
                <a:cs typeface="Times New Roman" panose="02020603050405020304" pitchFamily="18" charset="0"/>
              </a:rPr>
              <a:t>3. </a:t>
            </a:r>
            <a:r>
              <a:rPr sz="2400" b="1" dirty="0">
                <a:solidFill>
                  <a:srgbClr val="FF0000"/>
                </a:solidFill>
                <a:latin typeface="Times New Roman" panose="02020603050405020304" pitchFamily="18" charset="0"/>
                <a:cs typeface="Times New Roman" panose="02020603050405020304" pitchFamily="18" charset="0"/>
              </a:rPr>
              <a:t>Ví</a:t>
            </a:r>
            <a:r>
              <a:rPr sz="2400" b="1" spc="-50" dirty="0">
                <a:solidFill>
                  <a:srgbClr val="FF0000"/>
                </a:solidFill>
                <a:latin typeface="Times New Roman" panose="02020603050405020304" pitchFamily="18" charset="0"/>
                <a:cs typeface="Times New Roman" panose="02020603050405020304" pitchFamily="18" charset="0"/>
              </a:rPr>
              <a:t> </a:t>
            </a:r>
            <a:r>
              <a:rPr sz="2400" b="1" dirty="0">
                <a:solidFill>
                  <a:srgbClr val="FF0000"/>
                </a:solidFill>
                <a:latin typeface="Times New Roman" panose="02020603050405020304" pitchFamily="18" charset="0"/>
                <a:cs typeface="Times New Roman" panose="02020603050405020304" pitchFamily="18" charset="0"/>
              </a:rPr>
              <a:t>dụ</a:t>
            </a:r>
            <a:r>
              <a:rPr sz="2400" b="1" spc="-55" dirty="0">
                <a:solidFill>
                  <a:srgbClr val="FF0000"/>
                </a:solidFill>
                <a:latin typeface="Times New Roman" panose="02020603050405020304" pitchFamily="18" charset="0"/>
                <a:cs typeface="Times New Roman" panose="02020603050405020304" pitchFamily="18" charset="0"/>
              </a:rPr>
              <a:t> </a:t>
            </a:r>
            <a:r>
              <a:rPr sz="2400" b="1" dirty="0">
                <a:solidFill>
                  <a:srgbClr val="FF0000"/>
                </a:solidFill>
                <a:latin typeface="Times New Roman" panose="02020603050405020304" pitchFamily="18" charset="0"/>
                <a:cs typeface="Times New Roman" panose="02020603050405020304" pitchFamily="18" charset="0"/>
              </a:rPr>
              <a:t>về</a:t>
            </a:r>
            <a:r>
              <a:rPr sz="2400" b="1" spc="-50" dirty="0">
                <a:solidFill>
                  <a:srgbClr val="FF0000"/>
                </a:solidFill>
                <a:latin typeface="Times New Roman" panose="02020603050405020304" pitchFamily="18" charset="0"/>
                <a:cs typeface="Times New Roman" panose="02020603050405020304" pitchFamily="18" charset="0"/>
              </a:rPr>
              <a:t> </a:t>
            </a:r>
            <a:r>
              <a:rPr sz="2400" b="1" spc="-55" dirty="0">
                <a:solidFill>
                  <a:srgbClr val="FF0000"/>
                </a:solidFill>
                <a:latin typeface="Times New Roman" panose="02020603050405020304" pitchFamily="18" charset="0"/>
                <a:cs typeface="Times New Roman" panose="02020603050405020304" pitchFamily="18" charset="0"/>
              </a:rPr>
              <a:t>câu</a:t>
            </a:r>
            <a:r>
              <a:rPr sz="2400" b="1" spc="-66" dirty="0">
                <a:solidFill>
                  <a:srgbClr val="FF0000"/>
                </a:solidFill>
                <a:latin typeface="Times New Roman" panose="02020603050405020304" pitchFamily="18" charset="0"/>
                <a:cs typeface="Times New Roman" panose="02020603050405020304" pitchFamily="18" charset="0"/>
              </a:rPr>
              <a:t> </a:t>
            </a:r>
            <a:r>
              <a:rPr sz="2400" b="1" dirty="0">
                <a:solidFill>
                  <a:srgbClr val="FF0000"/>
                </a:solidFill>
                <a:latin typeface="Times New Roman" panose="02020603050405020304" pitchFamily="18" charset="0"/>
                <a:cs typeface="Times New Roman" panose="02020603050405020304" pitchFamily="18" charset="0"/>
              </a:rPr>
              <a:t>hỏi</a:t>
            </a:r>
            <a:r>
              <a:rPr sz="2400" b="1" spc="-44" dirty="0">
                <a:solidFill>
                  <a:srgbClr val="FF0000"/>
                </a:solidFill>
                <a:latin typeface="Times New Roman" panose="02020603050405020304" pitchFamily="18" charset="0"/>
                <a:cs typeface="Times New Roman" panose="02020603050405020304" pitchFamily="18" charset="0"/>
              </a:rPr>
              <a:t> </a:t>
            </a:r>
            <a:r>
              <a:rPr sz="2400" b="1" spc="-28" dirty="0">
                <a:solidFill>
                  <a:srgbClr val="FF0000"/>
                </a:solidFill>
                <a:latin typeface="Times New Roman" panose="02020603050405020304" pitchFamily="18" charset="0"/>
                <a:cs typeface="Times New Roman" panose="02020603050405020304" pitchFamily="18" charset="0"/>
              </a:rPr>
              <a:t>D2</a:t>
            </a:r>
            <a:endParaRPr sz="2400" dirty="0">
              <a:solidFill>
                <a:srgbClr val="FF0000"/>
              </a:solidFill>
              <a:latin typeface="Times New Roman" panose="02020603050405020304" pitchFamily="18" charset="0"/>
              <a:cs typeface="Times New Roman" panose="02020603050405020304" pitchFamily="18" charset="0"/>
            </a:endParaRPr>
          </a:p>
          <a:p>
            <a:pPr algn="just">
              <a:lnSpc>
                <a:spcPct val="110000"/>
              </a:lnSpc>
            </a:pPr>
            <a:r>
              <a:rPr sz="2400" b="1" dirty="0">
                <a:latin typeface="Times New Roman" panose="02020603050405020304" pitchFamily="18" charset="0"/>
                <a:cs typeface="Times New Roman" panose="02020603050405020304" pitchFamily="18" charset="0"/>
              </a:rPr>
              <a:t>Ví</a:t>
            </a:r>
            <a:r>
              <a:rPr sz="2400" b="1" spc="126"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dụ</a:t>
            </a:r>
            <a:r>
              <a:rPr sz="2400" b="1" spc="132" dirty="0">
                <a:latin typeface="Times New Roman" panose="02020603050405020304" pitchFamily="18" charset="0"/>
                <a:cs typeface="Times New Roman" panose="02020603050405020304" pitchFamily="18" charset="0"/>
              </a:rPr>
              <a:t> </a:t>
            </a:r>
            <a:r>
              <a:rPr sz="2400" b="1" dirty="0">
                <a:latin typeface="Times New Roman" panose="02020603050405020304" pitchFamily="18" charset="0"/>
                <a:cs typeface="Times New Roman" panose="02020603050405020304" pitchFamily="18" charset="0"/>
              </a:rPr>
              <a:t>1</a:t>
            </a:r>
            <a:r>
              <a:rPr lang="vi-VN" sz="2400" b="1" dirty="0">
                <a:latin typeface="Times New Roman" panose="02020603050405020304" pitchFamily="18" charset="0"/>
                <a:cs typeface="Times New Roman" panose="02020603050405020304" pitchFamily="18" charset="0"/>
              </a:rPr>
              <a:t>:</a:t>
            </a:r>
            <a:r>
              <a:rPr lang="vi-VN" sz="2400" dirty="0">
                <a:latin typeface="Times New Roman" panose="02020603050405020304" pitchFamily="18" charset="0"/>
                <a:cs typeface="Times New Roman" panose="02020603050405020304" pitchFamily="18" charset="0"/>
              </a:rPr>
              <a:t> </a:t>
            </a:r>
            <a:r>
              <a:rPr lang="en-US" sz="2400" dirty="0">
                <a:solidFill>
                  <a:srgbClr val="160EBE"/>
                </a:solidFill>
                <a:latin typeface="Times New Roman" panose="02020603050405020304" pitchFamily="18" charset="0"/>
                <a:cs typeface="Times New Roman" panose="02020603050405020304" pitchFamily="18" charset="0"/>
              </a:rPr>
              <a:t>Trong tiết thực hành Tin học, giáo viên yêu cầu </a:t>
            </a:r>
            <a:r>
              <a:rPr lang="vi-VN" sz="2400" dirty="0">
                <a:solidFill>
                  <a:srgbClr val="160EBE"/>
                </a:solidFill>
                <a:latin typeface="Times New Roman" panose="02020603050405020304" pitchFamily="18" charset="0"/>
                <a:cs typeface="Times New Roman" panose="02020603050405020304" pitchFamily="18" charset="0"/>
              </a:rPr>
              <a:t>học sinh</a:t>
            </a:r>
            <a:r>
              <a:rPr lang="en-US" sz="2400" dirty="0">
                <a:solidFill>
                  <a:srgbClr val="160EBE"/>
                </a:solidFill>
                <a:latin typeface="Times New Roman" panose="02020603050405020304" pitchFamily="18" charset="0"/>
                <a:cs typeface="Times New Roman" panose="02020603050405020304" pitchFamily="18" charset="0"/>
              </a:rPr>
              <a:t> A</a:t>
            </a:r>
            <a:r>
              <a:rPr lang="vi-VN" sz="2400" dirty="0">
                <a:solidFill>
                  <a:srgbClr val="160EBE"/>
                </a:solidFill>
                <a:latin typeface="Times New Roman" panose="02020603050405020304" pitchFamily="18" charset="0"/>
                <a:cs typeface="Times New Roman" panose="02020603050405020304" pitchFamily="18" charset="0"/>
              </a:rPr>
              <a:t> sử dụng bảng tính Excel để tính </a:t>
            </a:r>
            <a:r>
              <a:rPr lang="en-US" sz="2400" dirty="0">
                <a:solidFill>
                  <a:srgbClr val="160EBE"/>
                </a:solidFill>
                <a:latin typeface="Times New Roman" panose="02020603050405020304" pitchFamily="18" charset="0"/>
                <a:cs typeface="Times New Roman" panose="02020603050405020304" pitchFamily="18" charset="0"/>
              </a:rPr>
              <a:t>cột </a:t>
            </a:r>
            <a:r>
              <a:rPr lang="vi-VN" sz="2400" dirty="0">
                <a:solidFill>
                  <a:srgbClr val="160EBE"/>
                </a:solidFill>
                <a:latin typeface="Times New Roman" panose="02020603050405020304" pitchFamily="18" charset="0"/>
                <a:cs typeface="Times New Roman" panose="02020603050405020304" pitchFamily="18" charset="0"/>
              </a:rPr>
              <a:t>tổng điểm của </a:t>
            </a:r>
            <a:r>
              <a:rPr lang="en-US" sz="2400" dirty="0">
                <a:solidFill>
                  <a:srgbClr val="160EBE"/>
                </a:solidFill>
                <a:latin typeface="Times New Roman" panose="02020603050405020304" pitchFamily="18" charset="0"/>
                <a:cs typeface="Times New Roman" panose="02020603050405020304" pitchFamily="18" charset="0"/>
              </a:rPr>
              <a:t>10</a:t>
            </a:r>
            <a:r>
              <a:rPr lang="vi-VN" sz="2400" dirty="0">
                <a:solidFill>
                  <a:srgbClr val="160EBE"/>
                </a:solidFill>
                <a:latin typeface="Times New Roman" panose="02020603050405020304" pitchFamily="18" charset="0"/>
                <a:cs typeface="Times New Roman" panose="02020603050405020304" pitchFamily="18" charset="0"/>
              </a:rPr>
              <a:t> môn học.</a:t>
            </a:r>
            <a:r>
              <a:rPr lang="en-US" sz="2400" dirty="0">
                <a:solidFill>
                  <a:srgbClr val="160EBE"/>
                </a:solidFill>
                <a:latin typeface="Times New Roman" panose="02020603050405020304" pitchFamily="18" charset="0"/>
                <a:cs typeface="Times New Roman" panose="02020603050405020304" pitchFamily="18" charset="0"/>
              </a:rPr>
              <a:t> Học sinh A thực hiện tính tổng bằng cách sử dụng địa chỉ các 10 môn học cộng lại để ra kết quả. Tuy nhiên trong lần đầu thực hiện thì không ra kết quả và học sinh A kiểm tra lại thì thấy một ô dữ liệu là kiểu văn bản, học sinh đã định dạng lại thành kiểu số và thực hiện được tính tổng. </a:t>
            </a:r>
            <a:endParaRPr lang="en-US" sz="2400" b="1" dirty="0">
              <a:solidFill>
                <a:srgbClr val="160EBE"/>
              </a:solidFill>
              <a:latin typeface="Times New Roman" panose="02020603050405020304" pitchFamily="18" charset="0"/>
              <a:cs typeface="Times New Roman" panose="02020603050405020304" pitchFamily="18" charset="0"/>
            </a:endParaRPr>
          </a:p>
          <a:p>
            <a:pPr algn="just">
              <a:lnSpc>
                <a:spcPct val="110000"/>
              </a:lnSpc>
            </a:pPr>
            <a:r>
              <a:rPr lang="en-US" sz="2400" dirty="0">
                <a:latin typeface="Times New Roman" panose="02020603050405020304" pitchFamily="18" charset="0"/>
                <a:cs typeface="Times New Roman" panose="02020603050405020304" pitchFamily="18" charset="0"/>
              </a:rPr>
              <a:t>Một số bạn đã có </a:t>
            </a:r>
            <a:r>
              <a:rPr lang="vi-VN" sz="2400" dirty="0">
                <a:latin typeface="Times New Roman" panose="02020603050405020304" pitchFamily="18" charset="0"/>
                <a:cs typeface="Times New Roman" panose="02020603050405020304" pitchFamily="18" charset="0"/>
              </a:rPr>
              <a:t>nhận xét về </a:t>
            </a:r>
            <a:r>
              <a:rPr lang="en-US" sz="2400" dirty="0">
                <a:latin typeface="Times New Roman" panose="02020603050405020304" pitchFamily="18" charset="0"/>
                <a:cs typeface="Times New Roman" panose="02020603050405020304" pitchFamily="18" charset="0"/>
              </a:rPr>
              <a:t>quá trình học sinh thực hiện như sau</a:t>
            </a:r>
            <a:r>
              <a:rPr lang="vi-VN" sz="2400"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pPr algn="just">
              <a:lnSpc>
                <a:spcPct val="110000"/>
              </a:lnSpc>
            </a:pPr>
            <a:r>
              <a:rPr lang="en-US" sz="2400" dirty="0">
                <a:latin typeface="Times New Roman" panose="02020603050405020304" pitchFamily="18" charset="0"/>
                <a:cs typeface="Times New Roman" panose="02020603050405020304" pitchFamily="18" charset="0"/>
              </a:rPr>
              <a:t>a) Trước khi tính tổng cần kiểm tra d</a:t>
            </a:r>
            <a:r>
              <a:rPr lang="vi-VN" sz="2400" dirty="0">
                <a:latin typeface="Times New Roman" panose="02020603050405020304" pitchFamily="18" charset="0"/>
                <a:cs typeface="Times New Roman" panose="02020603050405020304" pitchFamily="18" charset="0"/>
              </a:rPr>
              <a:t>ữ liệu trong ô </a:t>
            </a:r>
            <a:r>
              <a:rPr lang="en-US" sz="2400" dirty="0">
                <a:latin typeface="Times New Roman" panose="02020603050405020304" pitchFamily="18" charset="0"/>
                <a:cs typeface="Times New Roman" panose="02020603050405020304" pitchFamily="18" charset="0"/>
              </a:rPr>
              <a:t>đã</a:t>
            </a:r>
            <a:r>
              <a:rPr lang="vi-VN" sz="2400" dirty="0">
                <a:latin typeface="Times New Roman" panose="02020603050405020304" pitchFamily="18" charset="0"/>
                <a:cs typeface="Times New Roman" panose="02020603050405020304" pitchFamily="18" charset="0"/>
              </a:rPr>
              <a:t> định dạng dưới dạng số</a:t>
            </a:r>
            <a:r>
              <a:rPr lang="en-US" sz="2400" dirty="0">
                <a:latin typeface="Times New Roman" panose="02020603050405020304" pitchFamily="18" charset="0"/>
                <a:cs typeface="Times New Roman" panose="02020603050405020304" pitchFamily="18" charset="0"/>
              </a:rPr>
              <a:t> rồi mới thực hiện lệnh tính tổng. </a:t>
            </a:r>
            <a:r>
              <a:rPr lang="en-US" sz="2400" b="1" i="1" dirty="0">
                <a:latin typeface="Times New Roman" panose="02020603050405020304" pitchFamily="18" charset="0"/>
                <a:cs typeface="Times New Roman" panose="02020603050405020304" pitchFamily="18" charset="0"/>
              </a:rPr>
              <a:t>(B</a:t>
            </a:r>
            <a:r>
              <a:rPr lang="vi-VN" sz="2400" b="1" i="1" dirty="0">
                <a:latin typeface="Times New Roman" panose="02020603050405020304" pitchFamily="18" charset="0"/>
                <a:cs typeface="Times New Roman" panose="02020603050405020304" pitchFamily="18" charset="0"/>
              </a:rPr>
              <a:t>iết)</a:t>
            </a:r>
            <a:endParaRPr lang="en-US" sz="2400" dirty="0">
              <a:latin typeface="Times New Roman" panose="02020603050405020304" pitchFamily="18" charset="0"/>
              <a:cs typeface="Times New Roman" panose="02020603050405020304" pitchFamily="18" charset="0"/>
            </a:endParaRPr>
          </a:p>
          <a:p>
            <a:pPr algn="just">
              <a:lnSpc>
                <a:spcPct val="110000"/>
              </a:lnSpc>
            </a:pPr>
            <a:r>
              <a:rPr lang="en-US" sz="2400" dirty="0">
                <a:latin typeface="Times New Roman" panose="02020603050405020304" pitchFamily="18" charset="0"/>
                <a:cs typeface="Times New Roman" panose="02020603050405020304" pitchFamily="18" charset="0"/>
              </a:rPr>
              <a:t>b) Bạn phải sử dụng hàm </a:t>
            </a:r>
            <a:r>
              <a:rPr lang="vi-VN" sz="2400" dirty="0">
                <a:latin typeface="Times New Roman" panose="02020603050405020304" pitchFamily="18" charset="0"/>
                <a:cs typeface="Times New Roman" panose="02020603050405020304" pitchFamily="18" charset="0"/>
              </a:rPr>
              <a:t>SUM trong Excel dùng để tính tổng các giá trị số trong một cột</a:t>
            </a:r>
            <a:r>
              <a:rPr lang="en-US" sz="2400" dirty="0">
                <a:latin typeface="Times New Roman" panose="02020603050405020304" pitchFamily="18" charset="0"/>
                <a:cs typeface="Times New Roman" panose="02020603050405020304" pitchFamily="18" charset="0"/>
              </a:rPr>
              <a:t> không thể sử dụng cách tính tổng các địa chỉ ô. </a:t>
            </a:r>
            <a:r>
              <a:rPr lang="en-US" sz="2400" b="1" i="1" dirty="0">
                <a:latin typeface="Times New Roman" panose="02020603050405020304" pitchFamily="18" charset="0"/>
                <a:cs typeface="Times New Roman" panose="02020603050405020304" pitchFamily="18" charset="0"/>
              </a:rPr>
              <a:t>(B</a:t>
            </a:r>
            <a:r>
              <a:rPr lang="vi-VN" sz="2400" b="1" i="1" dirty="0">
                <a:latin typeface="Times New Roman" panose="02020603050405020304" pitchFamily="18" charset="0"/>
                <a:cs typeface="Times New Roman" panose="02020603050405020304" pitchFamily="18" charset="0"/>
              </a:rPr>
              <a:t>iết)</a:t>
            </a:r>
            <a:endParaRPr lang="en-US" sz="2400" dirty="0">
              <a:latin typeface="Times New Roman" panose="02020603050405020304" pitchFamily="18" charset="0"/>
              <a:cs typeface="Times New Roman" panose="02020603050405020304" pitchFamily="18" charset="0"/>
            </a:endParaRPr>
          </a:p>
          <a:p>
            <a:pPr algn="just">
              <a:lnSpc>
                <a:spcPct val="110000"/>
              </a:lnSpc>
            </a:pPr>
            <a:r>
              <a:rPr lang="en-US" sz="2400" dirty="0">
                <a:latin typeface="Times New Roman" panose="02020603050405020304" pitchFamily="18" charset="0"/>
                <a:cs typeface="Times New Roman" panose="02020603050405020304" pitchFamily="18" charset="0"/>
              </a:rPr>
              <a:t>c) Bạn lấy địa chỉ các ô dữ liệu thực hiện phép tính cộng là hợp lý vì không cần phải nhớ tên hàm tính tổng. </a:t>
            </a:r>
            <a:r>
              <a:rPr lang="en-US" sz="2400" b="1" i="1" dirty="0">
                <a:latin typeface="Times New Roman" panose="02020603050405020304" pitchFamily="18" charset="0"/>
                <a:cs typeface="Times New Roman" panose="02020603050405020304" pitchFamily="18" charset="0"/>
              </a:rPr>
              <a:t>(B</a:t>
            </a:r>
            <a:r>
              <a:rPr lang="vi-VN" sz="2400" b="1" i="1" dirty="0">
                <a:latin typeface="Times New Roman" panose="02020603050405020304" pitchFamily="18" charset="0"/>
                <a:cs typeface="Times New Roman" panose="02020603050405020304" pitchFamily="18" charset="0"/>
              </a:rPr>
              <a:t>iết)</a:t>
            </a:r>
            <a:endParaRPr lang="en-US" sz="2400" dirty="0">
              <a:latin typeface="Times New Roman" panose="02020603050405020304" pitchFamily="18" charset="0"/>
              <a:cs typeface="Times New Roman" panose="02020603050405020304" pitchFamily="18" charset="0"/>
            </a:endParaRPr>
          </a:p>
          <a:p>
            <a:pPr algn="just">
              <a:lnSpc>
                <a:spcPct val="110000"/>
              </a:lnSpc>
            </a:pPr>
            <a:r>
              <a:rPr lang="en-US" sz="2400" dirty="0">
                <a:latin typeface="Times New Roman" panose="02020603050405020304" pitchFamily="18" charset="0"/>
                <a:cs typeface="Times New Roman" panose="02020603050405020304" pitchFamily="18" charset="0"/>
              </a:rPr>
              <a:t>d) Có thể thực hiện tính tổng bằng cách sử dụng hàm </a:t>
            </a:r>
            <a:r>
              <a:rPr lang="en-US" sz="2400" dirty="0" smtClean="0">
                <a:latin typeface="Times New Roman" panose="02020603050405020304" pitchFamily="18" charset="0"/>
                <a:cs typeface="Times New Roman" panose="02020603050405020304" pitchFamily="18" charset="0"/>
              </a:rPr>
              <a:t>SUM </a:t>
            </a:r>
            <a:r>
              <a:rPr lang="en-US" sz="2400" dirty="0">
                <a:latin typeface="Times New Roman" panose="02020603050405020304" pitchFamily="18" charset="0"/>
                <a:cs typeface="Times New Roman" panose="02020603050405020304" pitchFamily="18" charset="0"/>
              </a:rPr>
              <a:t>nếu cần tính tổng nhiều cột để tránh mất nhiều thời gian ghi địa chỉ ô dữ liệu hoặc thực hiện tính tổng bằng cách cộng địa chỉ các ô nếu số lượng ô tính tổng ít. </a:t>
            </a:r>
            <a:r>
              <a:rPr lang="en-US" sz="2400" b="1" i="1" dirty="0">
                <a:latin typeface="Times New Roman" panose="02020603050405020304" pitchFamily="18" charset="0"/>
                <a:cs typeface="Times New Roman" panose="02020603050405020304" pitchFamily="18" charset="0"/>
              </a:rPr>
              <a:t>(Hiểu</a:t>
            </a:r>
            <a:r>
              <a:rPr lang="vi-VN" sz="2400" b="1" i="1"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91435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12"/>
          </p:nvPr>
        </p:nvSpPr>
        <p:spPr>
          <a:xfrm>
            <a:off x="11137545" y="6950230"/>
            <a:ext cx="375788" cy="339409"/>
          </a:xfrm>
          <a:prstGeom prst="rect">
            <a:avLst/>
          </a:prstGeom>
        </p:spPr>
        <p:txBody>
          <a:bodyPr vert="horz" wrap="square" lIns="0" tIns="33613" rIns="0" bIns="0" rtlCol="0" anchor="ctr">
            <a:spAutoFit/>
          </a:bodyPr>
          <a:lstStyle/>
          <a:p>
            <a:pPr marL="42016">
              <a:spcBef>
                <a:spcPts val="265"/>
              </a:spcBef>
            </a:pPr>
            <a:fld id="{81D60167-4931-47E6-BA6A-407CBD079E47}" type="slidenum">
              <a:rPr sz="1985" spc="-28" dirty="0"/>
              <a:pPr marL="42016">
                <a:spcBef>
                  <a:spcPts val="265"/>
                </a:spcBef>
              </a:pPr>
              <a:t>27</a:t>
            </a:fld>
            <a:endParaRPr sz="1985"/>
          </a:p>
        </p:txBody>
      </p:sp>
      <p:sp>
        <p:nvSpPr>
          <p:cNvPr id="5" name="object 5"/>
          <p:cNvSpPr txBox="1"/>
          <p:nvPr/>
        </p:nvSpPr>
        <p:spPr>
          <a:xfrm>
            <a:off x="85155" y="7322863"/>
            <a:ext cx="1053897" cy="178897"/>
          </a:xfrm>
          <a:prstGeom prst="rect">
            <a:avLst/>
          </a:prstGeom>
        </p:spPr>
        <p:txBody>
          <a:bodyPr vert="horz" wrap="square" lIns="0" tIns="700" rIns="0" bIns="0" rtlCol="0">
            <a:spAutoFit/>
          </a:bodyPr>
          <a:lstStyle/>
          <a:p>
            <a:pPr marL="14006">
              <a:spcBef>
                <a:spcPts val="6"/>
              </a:spcBef>
            </a:pPr>
            <a:r>
              <a:rPr sz="1158" spc="-11" dirty="0">
                <a:solidFill>
                  <a:srgbClr val="FFFFFF"/>
                </a:solidFill>
                <a:latin typeface="Arial"/>
                <a:cs typeface="Arial"/>
              </a:rPr>
              <a:t>NCT.FIT.HNUE</a:t>
            </a:r>
            <a:endParaRPr sz="1158">
              <a:latin typeface="Arial"/>
              <a:cs typeface="Arial"/>
            </a:endParaRPr>
          </a:p>
        </p:txBody>
      </p:sp>
      <p:sp>
        <p:nvSpPr>
          <p:cNvPr id="3" name="object 3"/>
          <p:cNvSpPr txBox="1"/>
          <p:nvPr/>
        </p:nvSpPr>
        <p:spPr>
          <a:xfrm>
            <a:off x="393699" y="-28575"/>
            <a:ext cx="9372601" cy="7238249"/>
          </a:xfrm>
          <a:prstGeom prst="rect">
            <a:avLst/>
          </a:prstGeom>
        </p:spPr>
        <p:txBody>
          <a:bodyPr vert="horz" wrap="square" lIns="0" tIns="145655" rIns="0" bIns="0" rtlCol="0">
            <a:spAutoFit/>
          </a:bodyPr>
          <a:lstStyle/>
          <a:p>
            <a:pPr algn="just">
              <a:lnSpc>
                <a:spcPct val="120000"/>
              </a:lnSpc>
            </a:pPr>
            <a:r>
              <a:rPr lang="en-US" sz="2400" b="1" dirty="0">
                <a:latin typeface="Times New Roman" panose="02020603050405020304" pitchFamily="18" charset="0"/>
                <a:cs typeface="Times New Roman" panose="02020603050405020304" pitchFamily="18" charset="0"/>
              </a:rPr>
              <a:t>- </a:t>
            </a:r>
            <a:r>
              <a:rPr lang="vi-VN" sz="2400" b="1" dirty="0">
                <a:latin typeface="Times New Roman" panose="02020603050405020304" pitchFamily="18" charset="0"/>
                <a:cs typeface="Times New Roman" panose="02020603050405020304" pitchFamily="18" charset="0"/>
              </a:rPr>
              <a:t>Ví dụ 2:</a:t>
            </a:r>
            <a:r>
              <a:rPr lang="vi-VN"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en-US" sz="2400" dirty="0">
                <a:solidFill>
                  <a:srgbClr val="160EBE"/>
                </a:solidFill>
                <a:latin typeface="Times New Roman" panose="02020603050405020304" pitchFamily="18" charset="0"/>
                <a:cs typeface="Times New Roman" panose="02020603050405020304" pitchFamily="18" charset="0"/>
              </a:rPr>
              <a:t>Một trường THCS tại Lạng Sơn có các phòng </a:t>
            </a:r>
            <a:r>
              <a:rPr lang="vi-VN" sz="2400" dirty="0">
                <a:solidFill>
                  <a:srgbClr val="160EBE"/>
                </a:solidFill>
                <a:latin typeface="Times New Roman" panose="02020603050405020304" pitchFamily="18" charset="0"/>
                <a:cs typeface="Times New Roman" panose="02020603050405020304" pitchFamily="18" charset="0"/>
              </a:rPr>
              <a:t>thực hành</a:t>
            </a:r>
            <a:r>
              <a:rPr lang="en-US" sz="2400" dirty="0">
                <a:solidFill>
                  <a:srgbClr val="160EBE"/>
                </a:solidFill>
                <a:latin typeface="Times New Roman" panose="02020603050405020304" pitchFamily="18" charset="0"/>
                <a:cs typeface="Times New Roman" panose="02020603050405020304" pitchFamily="18" charset="0"/>
              </a:rPr>
              <a:t> tin học</a:t>
            </a:r>
            <a:r>
              <a:rPr lang="vi-VN" sz="2400" dirty="0">
                <a:solidFill>
                  <a:srgbClr val="160EBE"/>
                </a:solidFill>
                <a:latin typeface="Times New Roman" panose="02020603050405020304" pitchFamily="18" charset="0"/>
                <a:cs typeface="Times New Roman" panose="02020603050405020304" pitchFamily="18" charset="0"/>
              </a:rPr>
              <a:t>, thư viện và phòng học ở các </a:t>
            </a:r>
            <a:r>
              <a:rPr lang="en-US" sz="2400" dirty="0">
                <a:solidFill>
                  <a:srgbClr val="160EBE"/>
                </a:solidFill>
                <a:latin typeface="Times New Roman" panose="02020603050405020304" pitchFamily="18" charset="0"/>
                <a:cs typeface="Times New Roman" panose="02020603050405020304" pitchFamily="18" charset="0"/>
              </a:rPr>
              <a:t>khu trong trường</a:t>
            </a:r>
            <a:r>
              <a:rPr lang="vi-VN" sz="2400" dirty="0">
                <a:solidFill>
                  <a:srgbClr val="160EBE"/>
                </a:solidFill>
                <a:latin typeface="Times New Roman" panose="02020603050405020304" pitchFamily="18" charset="0"/>
                <a:cs typeface="Times New Roman" panose="02020603050405020304" pitchFamily="18" charset="0"/>
              </a:rPr>
              <a:t> đều có các máy tính. Trong các phòng thực hành, máy tính được kết nối thông qua cáp mạng. Tại từng </a:t>
            </a:r>
            <a:r>
              <a:rPr lang="en-US" sz="2400" dirty="0">
                <a:solidFill>
                  <a:srgbClr val="160EBE"/>
                </a:solidFill>
                <a:latin typeface="Times New Roman" panose="02020603050405020304" pitchFamily="18" charset="0"/>
                <a:cs typeface="Times New Roman" panose="02020603050405020304" pitchFamily="18" charset="0"/>
              </a:rPr>
              <a:t>lớp học</a:t>
            </a:r>
            <a:r>
              <a:rPr lang="vi-VN" sz="2400" dirty="0">
                <a:solidFill>
                  <a:srgbClr val="160EBE"/>
                </a:solidFill>
                <a:latin typeface="Times New Roman" panose="02020603050405020304" pitchFamily="18" charset="0"/>
                <a:cs typeface="Times New Roman" panose="02020603050405020304" pitchFamily="18" charset="0"/>
              </a:rPr>
              <a:t>, một số thiết bị Access Point được lắp đặt sao cho có thể phủ sóng Wi-Fi cho tất cả các phòng của tầng đó. Nhà trường ký hợp đồng với nhà cung cấp dịch vụ (ISP) để tất cả các máy tính đều có thể truy cập Internet. Lịch học, bảng điểm của </a:t>
            </a:r>
            <a:r>
              <a:rPr lang="en-US" sz="2400" dirty="0">
                <a:solidFill>
                  <a:srgbClr val="160EBE"/>
                </a:solidFill>
                <a:latin typeface="Times New Roman" panose="02020603050405020304" pitchFamily="18" charset="0"/>
                <a:cs typeface="Times New Roman" panose="02020603050405020304" pitchFamily="18" charset="0"/>
              </a:rPr>
              <a:t>học sinh</a:t>
            </a:r>
            <a:r>
              <a:rPr lang="vi-VN" sz="2400" dirty="0">
                <a:solidFill>
                  <a:srgbClr val="160EBE"/>
                </a:solidFill>
                <a:latin typeface="Times New Roman" panose="02020603050405020304" pitchFamily="18" charset="0"/>
                <a:cs typeface="Times New Roman" panose="02020603050405020304" pitchFamily="18" charset="0"/>
              </a:rPr>
              <a:t> đều được đưa lên mạng </a:t>
            </a:r>
            <a:r>
              <a:rPr lang="vi-VN" dirty="0">
                <a:solidFill>
                  <a:srgbClr val="160EBE"/>
                </a:solidFill>
                <a:latin typeface="Times New Roman" panose="02020603050405020304" pitchFamily="18" charset="0"/>
                <a:cs typeface="Times New Roman" panose="02020603050405020304" pitchFamily="18" charset="0"/>
              </a:rPr>
              <a:t>để</a:t>
            </a:r>
            <a:r>
              <a:rPr lang="vi-VN" sz="2400" dirty="0">
                <a:solidFill>
                  <a:srgbClr val="160EBE"/>
                </a:solidFill>
                <a:latin typeface="Times New Roman" panose="02020603050405020304" pitchFamily="18" charset="0"/>
                <a:cs typeface="Times New Roman" panose="02020603050405020304" pitchFamily="18" charset="0"/>
              </a:rPr>
              <a:t> phụ huynh có thể tìm hiểu. Tuy nhiên Nhà trường chưa hoàn thành việc số hóa các cuốn sách của thư viện. </a:t>
            </a:r>
            <a:endParaRPr lang="en-US" sz="2400" b="1" dirty="0">
              <a:solidFill>
                <a:srgbClr val="160EBE"/>
              </a:solidFill>
              <a:latin typeface="Times New Roman" panose="02020603050405020304" pitchFamily="18" charset="0"/>
              <a:cs typeface="Times New Roman" panose="02020603050405020304" pitchFamily="18" charset="0"/>
            </a:endParaRPr>
          </a:p>
          <a:p>
            <a:pPr>
              <a:lnSpc>
                <a:spcPct val="120000"/>
              </a:lnSpc>
            </a:pPr>
            <a:r>
              <a:rPr lang="vi-VN" sz="2400" dirty="0">
                <a:latin typeface="Times New Roman" panose="02020603050405020304" pitchFamily="18" charset="0"/>
                <a:cs typeface="Times New Roman" panose="02020603050405020304" pitchFamily="18" charset="0"/>
              </a:rPr>
              <a:t>Một số bạn HS đưa ra các ý kiến sau: </a:t>
            </a:r>
            <a:endParaRPr lang="en-US" sz="2400" b="1" dirty="0">
              <a:latin typeface="Times New Roman" panose="02020603050405020304" pitchFamily="18" charset="0"/>
              <a:cs typeface="Times New Roman" panose="02020603050405020304" pitchFamily="18" charset="0"/>
            </a:endParaRPr>
          </a:p>
          <a:p>
            <a:pPr>
              <a:lnSpc>
                <a:spcPct val="120000"/>
              </a:lnSpc>
            </a:pPr>
            <a:r>
              <a:rPr lang="vi-VN" sz="2400" dirty="0">
                <a:latin typeface="Times New Roman" panose="02020603050405020304" pitchFamily="18" charset="0"/>
                <a:cs typeface="Times New Roman" panose="02020603050405020304" pitchFamily="18" charset="0"/>
              </a:rPr>
              <a:t>a) Mạng máy tính của trường thuộc loại mạng </a:t>
            </a:r>
            <a:r>
              <a:rPr lang="en-US" sz="2400" dirty="0">
                <a:latin typeface="Times New Roman" panose="02020603050405020304" pitchFamily="18" charset="0"/>
                <a:cs typeface="Times New Roman" panose="02020603050405020304" pitchFamily="18" charset="0"/>
              </a:rPr>
              <a:t>toàn cầu</a:t>
            </a:r>
            <a:r>
              <a:rPr lang="vi-VN" sz="2400" dirty="0">
                <a:latin typeface="Times New Roman" panose="02020603050405020304" pitchFamily="18" charset="0"/>
                <a:cs typeface="Times New Roman" panose="02020603050405020304" pitchFamily="18" charset="0"/>
              </a:rPr>
              <a:t>. </a:t>
            </a:r>
            <a:r>
              <a:rPr lang="vi-VN" sz="2400" b="1" dirty="0">
                <a:latin typeface="Times New Roman" panose="02020603050405020304" pitchFamily="18" charset="0"/>
                <a:cs typeface="Times New Roman" panose="02020603050405020304" pitchFamily="18" charset="0"/>
              </a:rPr>
              <a:t> </a:t>
            </a:r>
            <a:r>
              <a:rPr lang="en-US" sz="2400" b="1" i="1" dirty="0" smtClean="0">
                <a:latin typeface="Times New Roman" panose="02020603050405020304" pitchFamily="18" charset="0"/>
                <a:cs typeface="Times New Roman" panose="02020603050405020304" pitchFamily="18" charset="0"/>
              </a:rPr>
              <a:t>(B</a:t>
            </a:r>
            <a:r>
              <a:rPr lang="vi-VN" sz="2400" b="1" i="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pPr>
              <a:lnSpc>
                <a:spcPct val="120000"/>
              </a:lnSpc>
            </a:pPr>
            <a:r>
              <a:rPr lang="vi-VN" sz="2400" dirty="0">
                <a:latin typeface="Times New Roman" panose="02020603050405020304" pitchFamily="18" charset="0"/>
                <a:cs typeface="Times New Roman" panose="02020603050405020304" pitchFamily="18" charset="0"/>
              </a:rPr>
              <a:t>b) Các phòng máy thực hành truy cập Internet thông qua mạng Wi-Fi</a:t>
            </a:r>
            <a:r>
              <a:rPr lang="en-US" sz="2400" dirty="0">
                <a:latin typeface="Times New Roman" panose="02020603050405020304" pitchFamily="18" charset="0"/>
                <a:cs typeface="Times New Roman" panose="02020603050405020304" pitchFamily="18" charset="0"/>
              </a:rPr>
              <a:t>. </a:t>
            </a:r>
            <a:r>
              <a:rPr lang="en-US" sz="2400" b="1" i="1" dirty="0">
                <a:latin typeface="Times New Roman" panose="02020603050405020304" pitchFamily="18" charset="0"/>
                <a:cs typeface="Times New Roman" panose="02020603050405020304" pitchFamily="18" charset="0"/>
              </a:rPr>
              <a:t>(</a:t>
            </a:r>
            <a:r>
              <a:rPr lang="en-US" sz="2400" b="1" i="1" dirty="0" smtClean="0">
                <a:latin typeface="Times New Roman" panose="02020603050405020304" pitchFamily="18" charset="0"/>
                <a:cs typeface="Times New Roman" panose="02020603050405020304" pitchFamily="18" charset="0"/>
              </a:rPr>
              <a:t>H</a:t>
            </a:r>
            <a:r>
              <a:rPr lang="vi-VN" sz="2400" b="1" i="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pPr>
              <a:lnSpc>
                <a:spcPct val="120000"/>
              </a:lnSpc>
            </a:pPr>
            <a:r>
              <a:rPr lang="vi-VN" sz="2400" dirty="0">
                <a:latin typeface="Times New Roman" panose="02020603050405020304" pitchFamily="18" charset="0"/>
                <a:cs typeface="Times New Roman" panose="02020603050405020304" pitchFamily="18" charset="0"/>
              </a:rPr>
              <a:t>c) Các máy tính của trường trao đổi dữ liệu với nhau nhờ các thiết bị mạng, nhưng nếu muốn kết nối Internet thì phải nhờ tới ISP. </a:t>
            </a:r>
            <a:r>
              <a:rPr lang="vi-VN" sz="2400" b="1" i="1" dirty="0">
                <a:latin typeface="Times New Roman" panose="02020603050405020304" pitchFamily="18" charset="0"/>
                <a:cs typeface="Times New Roman" panose="02020603050405020304" pitchFamily="18" charset="0"/>
              </a:rPr>
              <a:t>(</a:t>
            </a:r>
            <a:r>
              <a:rPr lang="en-US" sz="2400" b="1" i="1" dirty="0" smtClean="0">
                <a:latin typeface="Times New Roman" panose="02020603050405020304" pitchFamily="18" charset="0"/>
                <a:cs typeface="Times New Roman" panose="02020603050405020304" pitchFamily="18" charset="0"/>
              </a:rPr>
              <a:t>VD</a:t>
            </a:r>
            <a:r>
              <a:rPr lang="vi-VN" sz="2400" b="1" i="1" dirty="0" smtClean="0">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a:p>
            <a:pPr>
              <a:lnSpc>
                <a:spcPct val="120000"/>
              </a:lnSpc>
            </a:pPr>
            <a:r>
              <a:rPr lang="vi-VN" sz="2400" dirty="0">
                <a:latin typeface="Times New Roman" panose="02020603050405020304" pitchFamily="18" charset="0"/>
                <a:cs typeface="Times New Roman" panose="02020603050405020304" pitchFamily="18" charset="0"/>
              </a:rPr>
              <a:t>d) Hiện nay </a:t>
            </a:r>
            <a:r>
              <a:rPr lang="en-US" sz="2400" dirty="0">
                <a:latin typeface="Times New Roman" panose="02020603050405020304" pitchFamily="18" charset="0"/>
                <a:cs typeface="Times New Roman" panose="02020603050405020304" pitchFamily="18" charset="0"/>
              </a:rPr>
              <a:t>học sinh</a:t>
            </a:r>
            <a:r>
              <a:rPr lang="vi-VN" sz="2400" dirty="0">
                <a:latin typeface="Times New Roman" panose="02020603050405020304" pitchFamily="18" charset="0"/>
                <a:cs typeface="Times New Roman" panose="02020603050405020304" pitchFamily="18" charset="0"/>
              </a:rPr>
              <a:t> có thể đọc sách của thư viện nhà trường qua mạng</a:t>
            </a:r>
            <a:r>
              <a:rPr lang="vi-VN"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r>
              <a:rPr lang="en-US" sz="2400" b="1" i="1" dirty="0" smtClean="0">
                <a:latin typeface="Times New Roman" panose="02020603050405020304" pitchFamily="18" charset="0"/>
                <a:cs typeface="Times New Roman" panose="02020603050405020304" pitchFamily="18" charset="0"/>
              </a:rPr>
              <a:t>(VD</a:t>
            </a:r>
            <a:r>
              <a:rPr lang="vi-VN" sz="2400" b="1" i="1" dirty="0" smtClean="0">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73646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object 18"/>
          <p:cNvGrpSpPr/>
          <p:nvPr/>
        </p:nvGrpSpPr>
        <p:grpSpPr>
          <a:xfrm>
            <a:off x="30252" y="1413400"/>
            <a:ext cx="9875822" cy="1106417"/>
            <a:chOff x="27432" y="1281669"/>
            <a:chExt cx="8955405" cy="1003300"/>
          </a:xfrm>
        </p:grpSpPr>
        <p:pic>
          <p:nvPicPr>
            <p:cNvPr id="19" name="object 19"/>
            <p:cNvPicPr/>
            <p:nvPr/>
          </p:nvPicPr>
          <p:blipFill>
            <a:blip r:embed="rId2" cstate="print"/>
            <a:stretch>
              <a:fillRect/>
            </a:stretch>
          </p:blipFill>
          <p:spPr>
            <a:xfrm>
              <a:off x="156964" y="1281669"/>
              <a:ext cx="8825499" cy="1002833"/>
            </a:xfrm>
            <a:prstGeom prst="rect">
              <a:avLst/>
            </a:prstGeom>
          </p:spPr>
        </p:pic>
        <p:pic>
          <p:nvPicPr>
            <p:cNvPr id="20" name="object 20"/>
            <p:cNvPicPr/>
            <p:nvPr/>
          </p:nvPicPr>
          <p:blipFill>
            <a:blip r:embed="rId3" cstate="print"/>
            <a:stretch>
              <a:fillRect/>
            </a:stretch>
          </p:blipFill>
          <p:spPr>
            <a:xfrm>
              <a:off x="27432" y="1388351"/>
              <a:ext cx="6789420" cy="880884"/>
            </a:xfrm>
            <a:prstGeom prst="rect">
              <a:avLst/>
            </a:prstGeom>
          </p:spPr>
        </p:pic>
        <p:pic>
          <p:nvPicPr>
            <p:cNvPr id="21" name="object 21"/>
            <p:cNvPicPr/>
            <p:nvPr/>
          </p:nvPicPr>
          <p:blipFill>
            <a:blip r:embed="rId4" cstate="print"/>
            <a:stretch>
              <a:fillRect/>
            </a:stretch>
          </p:blipFill>
          <p:spPr>
            <a:xfrm>
              <a:off x="190500" y="1295399"/>
              <a:ext cx="8763000" cy="940308"/>
            </a:xfrm>
            <a:prstGeom prst="rect">
              <a:avLst/>
            </a:prstGeom>
          </p:spPr>
        </p:pic>
      </p:grpSp>
      <p:sp>
        <p:nvSpPr>
          <p:cNvPr id="22" name="object 22"/>
          <p:cNvSpPr txBox="1">
            <a:spLocks noGrp="1"/>
          </p:cNvSpPr>
          <p:nvPr>
            <p:ph type="title"/>
          </p:nvPr>
        </p:nvSpPr>
        <p:spPr>
          <a:xfrm>
            <a:off x="210080" y="1428539"/>
            <a:ext cx="9663642" cy="753000"/>
          </a:xfrm>
          <a:prstGeom prst="rect">
            <a:avLst/>
          </a:prstGeom>
        </p:spPr>
        <p:txBody>
          <a:bodyPr vert="horz" wrap="square" lIns="0" tIns="241591" rIns="0" bIns="0" rtlCol="0">
            <a:spAutoFit/>
          </a:bodyPr>
          <a:lstStyle/>
          <a:p>
            <a:pPr marL="119044">
              <a:spcBef>
                <a:spcPts val="1902"/>
              </a:spcBef>
            </a:pPr>
            <a:r>
              <a:rPr sz="3308" spc="-132" dirty="0">
                <a:solidFill>
                  <a:srgbClr val="015197"/>
                </a:solidFill>
              </a:rPr>
              <a:t>CÁCH</a:t>
            </a:r>
            <a:r>
              <a:rPr sz="3308" spc="-44" dirty="0">
                <a:solidFill>
                  <a:srgbClr val="015197"/>
                </a:solidFill>
              </a:rPr>
              <a:t> </a:t>
            </a:r>
            <a:r>
              <a:rPr sz="3308" spc="-66" dirty="0">
                <a:solidFill>
                  <a:srgbClr val="015197"/>
                </a:solidFill>
              </a:rPr>
              <a:t>VIẾT</a:t>
            </a:r>
            <a:r>
              <a:rPr sz="3308" spc="-39" dirty="0">
                <a:solidFill>
                  <a:srgbClr val="015197"/>
                </a:solidFill>
              </a:rPr>
              <a:t> </a:t>
            </a:r>
            <a:r>
              <a:rPr sz="3308" spc="-116" dirty="0">
                <a:solidFill>
                  <a:srgbClr val="015197"/>
                </a:solidFill>
              </a:rPr>
              <a:t>CÂU</a:t>
            </a:r>
            <a:r>
              <a:rPr sz="3308" spc="-39" dirty="0">
                <a:solidFill>
                  <a:srgbClr val="015197"/>
                </a:solidFill>
              </a:rPr>
              <a:t> </a:t>
            </a:r>
            <a:r>
              <a:rPr sz="3308" spc="61">
                <a:solidFill>
                  <a:srgbClr val="015197"/>
                </a:solidFill>
              </a:rPr>
              <a:t>HỎI</a:t>
            </a:r>
            <a:r>
              <a:rPr sz="3308" spc="-50">
                <a:solidFill>
                  <a:srgbClr val="015197"/>
                </a:solidFill>
              </a:rPr>
              <a:t> </a:t>
            </a:r>
            <a:r>
              <a:rPr lang="en-US" sz="3308" spc="-50">
                <a:solidFill>
                  <a:srgbClr val="015197"/>
                </a:solidFill>
              </a:rPr>
              <a:t>TỰ LUẬN</a:t>
            </a:r>
            <a:endParaRPr sz="3308"/>
          </a:p>
        </p:txBody>
      </p:sp>
      <p:sp>
        <p:nvSpPr>
          <p:cNvPr id="23" name="object 23"/>
          <p:cNvSpPr txBox="1"/>
          <p:nvPr/>
        </p:nvSpPr>
        <p:spPr>
          <a:xfrm>
            <a:off x="1281762" y="2751005"/>
            <a:ext cx="6884338" cy="1812583"/>
          </a:xfrm>
          <a:prstGeom prst="rect">
            <a:avLst/>
          </a:prstGeom>
        </p:spPr>
        <p:txBody>
          <a:bodyPr vert="horz" wrap="square" lIns="0" tIns="14005" rIns="0" bIns="0" rtlCol="0">
            <a:spAutoFit/>
          </a:bodyPr>
          <a:lstStyle/>
          <a:p>
            <a:pPr marL="307415" indent="-293409">
              <a:lnSpc>
                <a:spcPct val="120000"/>
              </a:lnSpc>
              <a:spcBef>
                <a:spcPts val="110"/>
              </a:spcBef>
              <a:buChar char="•"/>
              <a:tabLst>
                <a:tab pos="307415" algn="l"/>
              </a:tabLst>
            </a:pPr>
            <a:r>
              <a:rPr sz="3200" spc="-110" dirty="0">
                <a:latin typeface="Arial"/>
                <a:cs typeface="Arial"/>
              </a:rPr>
              <a:t>Cấu</a:t>
            </a:r>
            <a:r>
              <a:rPr sz="3200" spc="-28" dirty="0">
                <a:latin typeface="Arial"/>
                <a:cs typeface="Arial"/>
              </a:rPr>
              <a:t> </a:t>
            </a:r>
            <a:r>
              <a:rPr sz="3200" dirty="0">
                <a:latin typeface="Arial"/>
                <a:cs typeface="Arial"/>
              </a:rPr>
              <a:t>trúc</a:t>
            </a:r>
            <a:r>
              <a:rPr sz="3200" spc="-28" dirty="0">
                <a:latin typeface="Arial"/>
                <a:cs typeface="Arial"/>
              </a:rPr>
              <a:t> </a:t>
            </a:r>
            <a:r>
              <a:rPr sz="3200" spc="-33" dirty="0">
                <a:latin typeface="Arial"/>
                <a:cs typeface="Arial"/>
              </a:rPr>
              <a:t>của</a:t>
            </a:r>
            <a:r>
              <a:rPr sz="3200" spc="-28" dirty="0">
                <a:latin typeface="Arial"/>
                <a:cs typeface="Arial"/>
              </a:rPr>
              <a:t> </a:t>
            </a:r>
            <a:r>
              <a:rPr sz="3200" spc="-22" dirty="0">
                <a:latin typeface="Arial"/>
                <a:cs typeface="Arial"/>
              </a:rPr>
              <a:t>câu</a:t>
            </a:r>
            <a:r>
              <a:rPr sz="3200" spc="-17" dirty="0">
                <a:latin typeface="Arial"/>
                <a:cs typeface="Arial"/>
              </a:rPr>
              <a:t> </a:t>
            </a:r>
            <a:r>
              <a:rPr sz="3200">
                <a:latin typeface="Arial"/>
                <a:cs typeface="Arial"/>
              </a:rPr>
              <a:t>hỏi</a:t>
            </a:r>
            <a:r>
              <a:rPr sz="3200" spc="-17">
                <a:latin typeface="Arial"/>
                <a:cs typeface="Arial"/>
              </a:rPr>
              <a:t> </a:t>
            </a:r>
            <a:r>
              <a:rPr lang="en-US" sz="3200" spc="-28">
                <a:latin typeface="Arial"/>
                <a:cs typeface="Arial"/>
              </a:rPr>
              <a:t>tự luận</a:t>
            </a:r>
            <a:endParaRPr sz="3200">
              <a:latin typeface="Arial"/>
              <a:cs typeface="Arial"/>
            </a:endParaRPr>
          </a:p>
          <a:p>
            <a:pPr marL="307415" indent="-293409">
              <a:lnSpc>
                <a:spcPct val="120000"/>
              </a:lnSpc>
              <a:spcBef>
                <a:spcPts val="110"/>
              </a:spcBef>
              <a:buChar char="•"/>
              <a:tabLst>
                <a:tab pos="307415" algn="l"/>
              </a:tabLst>
            </a:pPr>
            <a:r>
              <a:rPr sz="3200" spc="-39" dirty="0">
                <a:latin typeface="Arial"/>
                <a:cs typeface="Arial"/>
              </a:rPr>
              <a:t>Chú</a:t>
            </a:r>
            <a:r>
              <a:rPr sz="3200" spc="-28" dirty="0">
                <a:latin typeface="Arial"/>
                <a:cs typeface="Arial"/>
              </a:rPr>
              <a:t> </a:t>
            </a:r>
            <a:r>
              <a:rPr sz="3200" dirty="0">
                <a:latin typeface="Arial"/>
                <a:cs typeface="Arial"/>
              </a:rPr>
              <a:t>ý</a:t>
            </a:r>
            <a:r>
              <a:rPr sz="3200" spc="-28" dirty="0">
                <a:latin typeface="Arial"/>
                <a:cs typeface="Arial"/>
              </a:rPr>
              <a:t> </a:t>
            </a:r>
            <a:r>
              <a:rPr sz="3200" dirty="0">
                <a:latin typeface="Arial"/>
                <a:cs typeface="Arial"/>
              </a:rPr>
              <a:t>khi</a:t>
            </a:r>
            <a:r>
              <a:rPr sz="3200" spc="-22" dirty="0">
                <a:latin typeface="Arial"/>
                <a:cs typeface="Arial"/>
              </a:rPr>
              <a:t> </a:t>
            </a:r>
            <a:r>
              <a:rPr sz="3200" dirty="0">
                <a:latin typeface="Arial"/>
                <a:cs typeface="Arial"/>
              </a:rPr>
              <a:t>viết</a:t>
            </a:r>
            <a:r>
              <a:rPr sz="3200" spc="-28" dirty="0">
                <a:latin typeface="Arial"/>
                <a:cs typeface="Arial"/>
              </a:rPr>
              <a:t> </a:t>
            </a:r>
            <a:r>
              <a:rPr sz="3200" spc="-22" dirty="0">
                <a:latin typeface="Arial"/>
                <a:cs typeface="Arial"/>
              </a:rPr>
              <a:t>câu</a:t>
            </a:r>
            <a:r>
              <a:rPr sz="3200" spc="-28" dirty="0">
                <a:latin typeface="Arial"/>
                <a:cs typeface="Arial"/>
              </a:rPr>
              <a:t> </a:t>
            </a:r>
            <a:r>
              <a:rPr sz="3200">
                <a:latin typeface="Arial"/>
                <a:cs typeface="Arial"/>
              </a:rPr>
              <a:t>hỏi</a:t>
            </a:r>
            <a:r>
              <a:rPr sz="3200" spc="-6">
                <a:latin typeface="Arial"/>
                <a:cs typeface="Arial"/>
              </a:rPr>
              <a:t> </a:t>
            </a:r>
            <a:r>
              <a:rPr lang="en-US" sz="3200" spc="-28">
                <a:latin typeface="Arial"/>
                <a:cs typeface="Arial"/>
              </a:rPr>
              <a:t>tự luận</a:t>
            </a:r>
            <a:endParaRPr lang="en-US" sz="3200">
              <a:latin typeface="Arial"/>
              <a:cs typeface="Arial"/>
            </a:endParaRPr>
          </a:p>
          <a:p>
            <a:pPr marL="307415" indent="-293409">
              <a:lnSpc>
                <a:spcPct val="120000"/>
              </a:lnSpc>
              <a:spcBef>
                <a:spcPts val="110"/>
              </a:spcBef>
              <a:buChar char="•"/>
              <a:tabLst>
                <a:tab pos="307415" algn="l"/>
              </a:tabLst>
            </a:pPr>
            <a:r>
              <a:rPr sz="3200" spc="-61">
                <a:latin typeface="Arial"/>
                <a:cs typeface="Arial"/>
              </a:rPr>
              <a:t>Ví</a:t>
            </a:r>
            <a:r>
              <a:rPr sz="3200" spc="-50">
                <a:latin typeface="Arial"/>
                <a:cs typeface="Arial"/>
              </a:rPr>
              <a:t> </a:t>
            </a:r>
            <a:r>
              <a:rPr sz="3200" dirty="0">
                <a:latin typeface="Arial"/>
                <a:cs typeface="Arial"/>
              </a:rPr>
              <a:t>dụ</a:t>
            </a:r>
            <a:r>
              <a:rPr sz="3200" spc="-39" dirty="0">
                <a:latin typeface="Arial"/>
                <a:cs typeface="Arial"/>
              </a:rPr>
              <a:t> </a:t>
            </a:r>
            <a:r>
              <a:rPr sz="3200" dirty="0">
                <a:latin typeface="Arial"/>
                <a:cs typeface="Arial"/>
              </a:rPr>
              <a:t>về</a:t>
            </a:r>
            <a:r>
              <a:rPr sz="3200" spc="-50" dirty="0">
                <a:latin typeface="Arial"/>
                <a:cs typeface="Arial"/>
              </a:rPr>
              <a:t> </a:t>
            </a:r>
            <a:r>
              <a:rPr sz="3200" spc="-39" dirty="0">
                <a:latin typeface="Arial"/>
                <a:cs typeface="Arial"/>
              </a:rPr>
              <a:t>câu </a:t>
            </a:r>
            <a:r>
              <a:rPr sz="3200">
                <a:latin typeface="Arial"/>
                <a:cs typeface="Arial"/>
              </a:rPr>
              <a:t>hỏi</a:t>
            </a:r>
            <a:r>
              <a:rPr sz="3200" spc="-22">
                <a:latin typeface="Arial"/>
                <a:cs typeface="Arial"/>
              </a:rPr>
              <a:t> </a:t>
            </a:r>
            <a:r>
              <a:rPr lang="en-US" sz="3200" spc="-28">
                <a:latin typeface="Arial"/>
                <a:cs typeface="Arial"/>
              </a:rPr>
              <a:t>tự luận</a:t>
            </a:r>
            <a:endParaRPr lang="en-US" sz="3200">
              <a:latin typeface="Arial"/>
              <a:cs typeface="Arial"/>
            </a:endParaRPr>
          </a:p>
        </p:txBody>
      </p:sp>
    </p:spTree>
    <p:extLst>
      <p:ext uri="{BB962C8B-B14F-4D97-AF65-F5344CB8AC3E}">
        <p14:creationId xmlns:p14="http://schemas.microsoft.com/office/powerpoint/2010/main" val="12098193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992924"/>
            <a:ext cx="9842500" cy="497119"/>
          </a:xfrm>
          <a:prstGeom prst="rect">
            <a:avLst/>
          </a:prstGeom>
        </p:spPr>
        <p:txBody>
          <a:bodyPr vert="horz" wrap="square" lIns="0" tIns="68766" rIns="0" bIns="0" rtlCol="0">
            <a:spAutoFit/>
          </a:bodyPr>
          <a:lstStyle/>
          <a:p>
            <a:pPr marL="2309459">
              <a:spcBef>
                <a:spcPts val="105"/>
              </a:spcBef>
            </a:pPr>
            <a:r>
              <a:rPr sz="3088" b="1" spc="-143" dirty="0">
                <a:solidFill>
                  <a:srgbClr val="160EBE"/>
                </a:solidFill>
              </a:rPr>
              <a:t>CÁCH</a:t>
            </a:r>
            <a:r>
              <a:rPr sz="3088" b="1" spc="-61" dirty="0">
                <a:solidFill>
                  <a:srgbClr val="160EBE"/>
                </a:solidFill>
              </a:rPr>
              <a:t> </a:t>
            </a:r>
            <a:r>
              <a:rPr sz="3088" b="1" spc="-72" dirty="0">
                <a:solidFill>
                  <a:srgbClr val="160EBE"/>
                </a:solidFill>
              </a:rPr>
              <a:t>VIẾT</a:t>
            </a:r>
            <a:r>
              <a:rPr sz="3088" b="1" spc="-83" dirty="0">
                <a:solidFill>
                  <a:srgbClr val="160EBE"/>
                </a:solidFill>
              </a:rPr>
              <a:t> </a:t>
            </a:r>
            <a:r>
              <a:rPr sz="3088" b="1" spc="-99" dirty="0">
                <a:solidFill>
                  <a:srgbClr val="160EBE"/>
                </a:solidFill>
              </a:rPr>
              <a:t>CÂU</a:t>
            </a:r>
            <a:r>
              <a:rPr sz="3088" b="1" spc="-61" dirty="0">
                <a:solidFill>
                  <a:srgbClr val="160EBE"/>
                </a:solidFill>
              </a:rPr>
              <a:t> </a:t>
            </a:r>
            <a:r>
              <a:rPr sz="3088" b="1" spc="55" dirty="0">
                <a:solidFill>
                  <a:srgbClr val="160EBE"/>
                </a:solidFill>
              </a:rPr>
              <a:t>HỎI</a:t>
            </a:r>
            <a:r>
              <a:rPr sz="3088" b="1" spc="-77" dirty="0">
                <a:solidFill>
                  <a:srgbClr val="160EBE"/>
                </a:solidFill>
              </a:rPr>
              <a:t> </a:t>
            </a:r>
            <a:r>
              <a:rPr lang="en-US" sz="3088" b="1" spc="-28" dirty="0">
                <a:solidFill>
                  <a:srgbClr val="160EBE"/>
                </a:solidFill>
              </a:rPr>
              <a:t>TỰ LUẬN</a:t>
            </a:r>
            <a:endParaRPr sz="3088" b="1" dirty="0">
              <a:solidFill>
                <a:srgbClr val="160EBE"/>
              </a:solidFill>
            </a:endParaRPr>
          </a:p>
        </p:txBody>
      </p:sp>
      <p:sp>
        <p:nvSpPr>
          <p:cNvPr id="4" name="object 4"/>
          <p:cNvSpPr txBox="1">
            <a:spLocks noGrp="1"/>
          </p:cNvSpPr>
          <p:nvPr>
            <p:ph type="sldNum" sz="quarter" idx="12"/>
          </p:nvPr>
        </p:nvSpPr>
        <p:spPr>
          <a:xfrm>
            <a:off x="11137545" y="6950230"/>
            <a:ext cx="375788" cy="339409"/>
          </a:xfrm>
          <a:prstGeom prst="rect">
            <a:avLst/>
          </a:prstGeom>
        </p:spPr>
        <p:txBody>
          <a:bodyPr vert="horz" wrap="square" lIns="0" tIns="33613" rIns="0" bIns="0" rtlCol="0">
            <a:spAutoFit/>
          </a:bodyPr>
          <a:lstStyle/>
          <a:p>
            <a:pPr marL="42016">
              <a:spcBef>
                <a:spcPts val="265"/>
              </a:spcBef>
            </a:pPr>
            <a:fld id="{81D60167-4931-47E6-BA6A-407CBD079E47}" type="slidenum">
              <a:rPr sz="1985" spc="-28" dirty="0"/>
              <a:pPr marL="42016">
                <a:spcBef>
                  <a:spcPts val="265"/>
                </a:spcBef>
              </a:pPr>
              <a:t>29</a:t>
            </a:fld>
            <a:endParaRPr sz="1985"/>
          </a:p>
        </p:txBody>
      </p:sp>
      <p:sp>
        <p:nvSpPr>
          <p:cNvPr id="5" name="object 5"/>
          <p:cNvSpPr txBox="1"/>
          <p:nvPr/>
        </p:nvSpPr>
        <p:spPr>
          <a:xfrm>
            <a:off x="85155" y="7322863"/>
            <a:ext cx="1053897" cy="178897"/>
          </a:xfrm>
          <a:prstGeom prst="rect">
            <a:avLst/>
          </a:prstGeom>
        </p:spPr>
        <p:txBody>
          <a:bodyPr vert="horz" wrap="square" lIns="0" tIns="700" rIns="0" bIns="0" rtlCol="0">
            <a:spAutoFit/>
          </a:bodyPr>
          <a:lstStyle/>
          <a:p>
            <a:pPr marL="14006">
              <a:spcBef>
                <a:spcPts val="6"/>
              </a:spcBef>
            </a:pPr>
            <a:r>
              <a:rPr sz="1158" spc="-11" dirty="0">
                <a:solidFill>
                  <a:srgbClr val="FFFFFF"/>
                </a:solidFill>
                <a:latin typeface="Arial"/>
                <a:cs typeface="Arial"/>
              </a:rPr>
              <a:t>NCT.FIT.HNUE</a:t>
            </a:r>
            <a:endParaRPr sz="1158">
              <a:latin typeface="Arial"/>
              <a:cs typeface="Arial"/>
            </a:endParaRPr>
          </a:p>
        </p:txBody>
      </p:sp>
      <p:sp>
        <p:nvSpPr>
          <p:cNvPr id="3" name="object 3"/>
          <p:cNvSpPr txBox="1"/>
          <p:nvPr/>
        </p:nvSpPr>
        <p:spPr>
          <a:xfrm>
            <a:off x="393700" y="1876425"/>
            <a:ext cx="9296400" cy="3239564"/>
          </a:xfrm>
          <a:prstGeom prst="rect">
            <a:avLst/>
          </a:prstGeom>
        </p:spPr>
        <p:txBody>
          <a:bodyPr vert="horz" wrap="square" lIns="0" tIns="135850" rIns="0" bIns="0" rtlCol="0">
            <a:spAutoFit/>
          </a:bodyPr>
          <a:lstStyle/>
          <a:p>
            <a:pPr marL="581917" indent="-567910">
              <a:lnSpc>
                <a:spcPct val="120000"/>
              </a:lnSpc>
              <a:spcBef>
                <a:spcPts val="1069"/>
              </a:spcBef>
              <a:buAutoNum type="arabicPeriod"/>
              <a:tabLst>
                <a:tab pos="581917" algn="l"/>
              </a:tabLst>
            </a:pPr>
            <a:r>
              <a:rPr sz="2800" b="1" spc="-110" dirty="0">
                <a:latin typeface="Times New Roman" panose="02020603050405020304" pitchFamily="18" charset="0"/>
                <a:cs typeface="Times New Roman" panose="02020603050405020304" pitchFamily="18" charset="0"/>
              </a:rPr>
              <a:t>Cấu</a:t>
            </a:r>
            <a:r>
              <a:rPr sz="2800" b="1" spc="-77"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trúc</a:t>
            </a:r>
            <a:r>
              <a:rPr sz="2800" b="1" spc="-110" dirty="0">
                <a:latin typeface="Times New Roman" panose="02020603050405020304" pitchFamily="18" charset="0"/>
                <a:cs typeface="Times New Roman" panose="02020603050405020304" pitchFamily="18" charset="0"/>
              </a:rPr>
              <a:t> </a:t>
            </a:r>
            <a:r>
              <a:rPr sz="2800" b="1" spc="-55" dirty="0">
                <a:latin typeface="Times New Roman" panose="02020603050405020304" pitchFamily="18" charset="0"/>
                <a:cs typeface="Times New Roman" panose="02020603050405020304" pitchFamily="18" charset="0"/>
              </a:rPr>
              <a:t>của</a:t>
            </a:r>
            <a:r>
              <a:rPr sz="2800" b="1" spc="-72" dirty="0">
                <a:latin typeface="Times New Roman" panose="02020603050405020304" pitchFamily="18" charset="0"/>
                <a:cs typeface="Times New Roman" panose="02020603050405020304" pitchFamily="18" charset="0"/>
              </a:rPr>
              <a:t> </a:t>
            </a:r>
            <a:r>
              <a:rPr sz="2800" b="1" spc="-55" dirty="0">
                <a:latin typeface="Times New Roman" panose="02020603050405020304" pitchFamily="18" charset="0"/>
                <a:cs typeface="Times New Roman" panose="02020603050405020304" pitchFamily="18" charset="0"/>
              </a:rPr>
              <a:t>câu</a:t>
            </a:r>
            <a:r>
              <a:rPr sz="2800" b="1" spc="-88"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hỏi</a:t>
            </a:r>
            <a:r>
              <a:rPr sz="2800" b="1" spc="-66" dirty="0">
                <a:latin typeface="Times New Roman" panose="02020603050405020304" pitchFamily="18" charset="0"/>
                <a:cs typeface="Times New Roman" panose="02020603050405020304" pitchFamily="18" charset="0"/>
              </a:rPr>
              <a:t> </a:t>
            </a:r>
            <a:r>
              <a:rPr lang="en-US" sz="2800" b="1" spc="-28" dirty="0">
                <a:latin typeface="Times New Roman" panose="02020603050405020304" pitchFamily="18" charset="0"/>
                <a:cs typeface="Times New Roman" panose="02020603050405020304" pitchFamily="18" charset="0"/>
              </a:rPr>
              <a:t>tự luận</a:t>
            </a:r>
            <a:endParaRPr sz="2800" dirty="0">
              <a:latin typeface="Times New Roman" panose="02020603050405020304" pitchFamily="18" charset="0"/>
              <a:cs typeface="Times New Roman" panose="02020603050405020304" pitchFamily="18" charset="0"/>
            </a:endParaRPr>
          </a:p>
          <a:p>
            <a:pPr>
              <a:lnSpc>
                <a:spcPct val="120000"/>
              </a:lnSpc>
            </a:pPr>
            <a:r>
              <a:rPr lang="en-US" sz="2800" b="1" dirty="0">
                <a:latin typeface="Times New Roman" panose="02020603050405020304" pitchFamily="18" charset="0"/>
                <a:cs typeface="Times New Roman" panose="02020603050405020304" pitchFamily="18" charset="0"/>
              </a:rPr>
              <a:t>- </a:t>
            </a:r>
            <a:r>
              <a:rPr lang="vi-VN" sz="2800" b="1" dirty="0">
                <a:latin typeface="Times New Roman" panose="02020603050405020304" pitchFamily="18" charset="0"/>
                <a:cs typeface="Times New Roman" panose="02020603050405020304" pitchFamily="18" charset="0"/>
              </a:rPr>
              <a:t>Phần dẫn</a:t>
            </a:r>
            <a:r>
              <a:rPr lang="vi-VN" sz="2800" dirty="0">
                <a:latin typeface="Times New Roman" panose="02020603050405020304" pitchFamily="18" charset="0"/>
                <a:cs typeface="Times New Roman" panose="02020603050405020304" pitchFamily="18" charset="0"/>
              </a:rPr>
              <a:t>: Mô tả bối cảnh hoặc tình huống cụ thể, liên quan trực tiếp đến nội dung bài học.</a:t>
            </a:r>
            <a:endParaRPr lang="en-US" sz="2800" dirty="0">
              <a:latin typeface="Times New Roman" panose="02020603050405020304" pitchFamily="18" charset="0"/>
              <a:cs typeface="Times New Roman" panose="02020603050405020304" pitchFamily="18" charset="0"/>
            </a:endParaRPr>
          </a:p>
          <a:p>
            <a:pPr>
              <a:lnSpc>
                <a:spcPct val="120000"/>
              </a:lnSpc>
            </a:pPr>
            <a:r>
              <a:rPr lang="en-US" sz="2800" b="1" dirty="0">
                <a:latin typeface="Times New Roman" panose="02020603050405020304" pitchFamily="18" charset="0"/>
                <a:cs typeface="Times New Roman" panose="02020603050405020304" pitchFamily="18" charset="0"/>
              </a:rPr>
              <a:t>- </a:t>
            </a:r>
            <a:r>
              <a:rPr lang="vi-VN" sz="2800" b="1" dirty="0">
                <a:latin typeface="Times New Roman" panose="02020603050405020304" pitchFamily="18" charset="0"/>
                <a:cs typeface="Times New Roman" panose="02020603050405020304" pitchFamily="18" charset="0"/>
              </a:rPr>
              <a:t>Phần yêu cầu</a:t>
            </a:r>
            <a:r>
              <a:rPr lang="vi-VN" sz="2800" dirty="0">
                <a:latin typeface="Times New Roman" panose="02020603050405020304" pitchFamily="18" charset="0"/>
                <a:cs typeface="Times New Roman" panose="02020603050405020304" pitchFamily="18" charset="0"/>
              </a:rPr>
              <a:t>: Rõ ràng, có thể phân thành các ý nhỏ để đánh giá từng phần năng lực của học sinh.</a:t>
            </a:r>
            <a:endParaRPr lang="en-US" sz="2800" dirty="0">
              <a:latin typeface="Times New Roman" panose="02020603050405020304" pitchFamily="18" charset="0"/>
              <a:cs typeface="Times New Roman" panose="02020603050405020304" pitchFamily="18" charset="0"/>
            </a:endParaRPr>
          </a:p>
          <a:p>
            <a:pPr>
              <a:lnSpc>
                <a:spcPct val="120000"/>
              </a:lnSpc>
            </a:pPr>
            <a:r>
              <a:rPr lang="en-US" sz="2800" b="1" dirty="0">
                <a:latin typeface="Times New Roman" panose="02020603050405020304" pitchFamily="18" charset="0"/>
                <a:cs typeface="Times New Roman" panose="02020603050405020304" pitchFamily="18" charset="0"/>
              </a:rPr>
              <a:t>- </a:t>
            </a:r>
            <a:r>
              <a:rPr lang="vi-VN" sz="2800" b="1" dirty="0">
                <a:latin typeface="Times New Roman" panose="02020603050405020304" pitchFamily="18" charset="0"/>
                <a:cs typeface="Times New Roman" panose="02020603050405020304" pitchFamily="18" charset="0"/>
              </a:rPr>
              <a:t>Thang điểm</a:t>
            </a:r>
            <a:r>
              <a:rPr lang="vi-VN" sz="2800" dirty="0">
                <a:latin typeface="Times New Roman" panose="02020603050405020304" pitchFamily="18" charset="0"/>
                <a:cs typeface="Times New Roman" panose="02020603050405020304" pitchFamily="18" charset="0"/>
              </a:rPr>
              <a:t>: Phân chia điểm chi tiết cho từng phần yêu cầu.</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21734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5900" y="683644"/>
            <a:ext cx="10134600" cy="497119"/>
          </a:xfrm>
          <a:prstGeom prst="rect">
            <a:avLst/>
          </a:prstGeom>
        </p:spPr>
        <p:txBody>
          <a:bodyPr vert="horz" wrap="square" lIns="0" tIns="68766" rIns="0" bIns="0" rtlCol="0">
            <a:spAutoFit/>
          </a:bodyPr>
          <a:lstStyle/>
          <a:p>
            <a:pPr marL="2309459">
              <a:spcBef>
                <a:spcPts val="105"/>
              </a:spcBef>
            </a:pPr>
            <a:r>
              <a:rPr sz="3088" b="1" spc="-143" dirty="0">
                <a:solidFill>
                  <a:srgbClr val="160EBE"/>
                </a:solidFill>
              </a:rPr>
              <a:t>CÁCH</a:t>
            </a:r>
            <a:r>
              <a:rPr sz="3088" b="1" spc="-61" dirty="0">
                <a:solidFill>
                  <a:srgbClr val="160EBE"/>
                </a:solidFill>
              </a:rPr>
              <a:t> </a:t>
            </a:r>
            <a:r>
              <a:rPr sz="3088" b="1" spc="-72" dirty="0">
                <a:solidFill>
                  <a:srgbClr val="160EBE"/>
                </a:solidFill>
              </a:rPr>
              <a:t>VIẾT</a:t>
            </a:r>
            <a:r>
              <a:rPr sz="3088" b="1" spc="-83" dirty="0">
                <a:solidFill>
                  <a:srgbClr val="160EBE"/>
                </a:solidFill>
              </a:rPr>
              <a:t> </a:t>
            </a:r>
            <a:r>
              <a:rPr sz="3088" b="1" spc="-99" dirty="0">
                <a:solidFill>
                  <a:srgbClr val="160EBE"/>
                </a:solidFill>
              </a:rPr>
              <a:t>CÂU</a:t>
            </a:r>
            <a:r>
              <a:rPr sz="3088" b="1" spc="-61" dirty="0">
                <a:solidFill>
                  <a:srgbClr val="160EBE"/>
                </a:solidFill>
              </a:rPr>
              <a:t> </a:t>
            </a:r>
            <a:r>
              <a:rPr sz="3088" b="1" spc="55" dirty="0">
                <a:solidFill>
                  <a:srgbClr val="160EBE"/>
                </a:solidFill>
              </a:rPr>
              <a:t>HỎI</a:t>
            </a:r>
            <a:r>
              <a:rPr sz="3088" b="1" spc="-77" dirty="0">
                <a:solidFill>
                  <a:srgbClr val="160EBE"/>
                </a:solidFill>
              </a:rPr>
              <a:t> </a:t>
            </a:r>
            <a:r>
              <a:rPr lang="en-US" sz="3088" b="1" spc="-28" dirty="0">
                <a:solidFill>
                  <a:srgbClr val="160EBE"/>
                </a:solidFill>
              </a:rPr>
              <a:t>TỰ LUẬN</a:t>
            </a:r>
            <a:endParaRPr sz="3088" b="1" dirty="0">
              <a:solidFill>
                <a:srgbClr val="160EBE"/>
              </a:solidFill>
            </a:endParaRPr>
          </a:p>
        </p:txBody>
      </p:sp>
      <p:sp>
        <p:nvSpPr>
          <p:cNvPr id="4" name="object 4"/>
          <p:cNvSpPr txBox="1">
            <a:spLocks noGrp="1"/>
          </p:cNvSpPr>
          <p:nvPr>
            <p:ph type="sldNum" sz="quarter" idx="12"/>
          </p:nvPr>
        </p:nvSpPr>
        <p:spPr>
          <a:xfrm>
            <a:off x="11137545" y="6950230"/>
            <a:ext cx="375788" cy="339409"/>
          </a:xfrm>
          <a:prstGeom prst="rect">
            <a:avLst/>
          </a:prstGeom>
        </p:spPr>
        <p:txBody>
          <a:bodyPr vert="horz" wrap="square" lIns="0" tIns="33613" rIns="0" bIns="0" rtlCol="0">
            <a:spAutoFit/>
          </a:bodyPr>
          <a:lstStyle/>
          <a:p>
            <a:pPr marL="42016">
              <a:spcBef>
                <a:spcPts val="265"/>
              </a:spcBef>
            </a:pPr>
            <a:fld id="{81D60167-4931-47E6-BA6A-407CBD079E47}" type="slidenum">
              <a:rPr sz="1985" spc="-28" dirty="0"/>
              <a:pPr marL="42016">
                <a:spcBef>
                  <a:spcPts val="265"/>
                </a:spcBef>
              </a:pPr>
              <a:t>30</a:t>
            </a:fld>
            <a:endParaRPr sz="1985"/>
          </a:p>
        </p:txBody>
      </p:sp>
      <p:sp>
        <p:nvSpPr>
          <p:cNvPr id="5" name="object 5"/>
          <p:cNvSpPr txBox="1"/>
          <p:nvPr/>
        </p:nvSpPr>
        <p:spPr>
          <a:xfrm>
            <a:off x="85155" y="7322863"/>
            <a:ext cx="1053897" cy="178897"/>
          </a:xfrm>
          <a:prstGeom prst="rect">
            <a:avLst/>
          </a:prstGeom>
        </p:spPr>
        <p:txBody>
          <a:bodyPr vert="horz" wrap="square" lIns="0" tIns="700" rIns="0" bIns="0" rtlCol="0">
            <a:spAutoFit/>
          </a:bodyPr>
          <a:lstStyle/>
          <a:p>
            <a:pPr marL="14006">
              <a:spcBef>
                <a:spcPts val="6"/>
              </a:spcBef>
            </a:pPr>
            <a:r>
              <a:rPr sz="1158" spc="-11" dirty="0">
                <a:solidFill>
                  <a:srgbClr val="FFFFFF"/>
                </a:solidFill>
                <a:latin typeface="Arial"/>
                <a:cs typeface="Arial"/>
              </a:rPr>
              <a:t>NCT.FIT.HNUE</a:t>
            </a:r>
            <a:endParaRPr sz="1158">
              <a:latin typeface="Arial"/>
              <a:cs typeface="Arial"/>
            </a:endParaRPr>
          </a:p>
        </p:txBody>
      </p:sp>
      <p:sp>
        <p:nvSpPr>
          <p:cNvPr id="3" name="object 3"/>
          <p:cNvSpPr txBox="1"/>
          <p:nvPr/>
        </p:nvSpPr>
        <p:spPr>
          <a:xfrm>
            <a:off x="317500" y="1515705"/>
            <a:ext cx="9601200" cy="5184788"/>
          </a:xfrm>
          <a:prstGeom prst="rect">
            <a:avLst/>
          </a:prstGeom>
        </p:spPr>
        <p:txBody>
          <a:bodyPr vert="horz" wrap="square" lIns="0" tIns="14005" rIns="0" bIns="0" rtlCol="0">
            <a:spAutoFit/>
          </a:bodyPr>
          <a:lstStyle/>
          <a:p>
            <a:pPr marL="579815" indent="-565811" algn="just">
              <a:lnSpc>
                <a:spcPct val="120000"/>
              </a:lnSpc>
              <a:spcBef>
                <a:spcPts val="110"/>
              </a:spcBef>
              <a:buAutoNum type="arabicPeriod" startAt="2"/>
              <a:tabLst>
                <a:tab pos="579815" algn="l"/>
              </a:tabLst>
            </a:pPr>
            <a:r>
              <a:rPr sz="2800" b="1" spc="-66" dirty="0">
                <a:latin typeface="Times New Roman" panose="02020603050405020304" pitchFamily="18" charset="0"/>
                <a:cs typeface="Times New Roman" panose="02020603050405020304" pitchFamily="18" charset="0"/>
              </a:rPr>
              <a:t>Chú</a:t>
            </a:r>
            <a:r>
              <a:rPr sz="2800" b="1" spc="-50"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ý</a:t>
            </a:r>
            <a:r>
              <a:rPr sz="2800" b="1" spc="-66"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khi</a:t>
            </a:r>
            <a:r>
              <a:rPr sz="2800" b="1" spc="-44" dirty="0">
                <a:latin typeface="Times New Roman" panose="02020603050405020304" pitchFamily="18" charset="0"/>
                <a:cs typeface="Times New Roman" panose="02020603050405020304" pitchFamily="18" charset="0"/>
              </a:rPr>
              <a:t> </a:t>
            </a:r>
            <a:r>
              <a:rPr sz="2800" b="1" dirty="0">
                <a:latin typeface="Times New Roman" panose="02020603050405020304" pitchFamily="18" charset="0"/>
                <a:cs typeface="Times New Roman" panose="02020603050405020304" pitchFamily="18" charset="0"/>
              </a:rPr>
              <a:t>viết</a:t>
            </a:r>
            <a:r>
              <a:rPr sz="2800" b="1" spc="-39" dirty="0">
                <a:latin typeface="Times New Roman" panose="02020603050405020304" pitchFamily="18" charset="0"/>
                <a:cs typeface="Times New Roman" panose="02020603050405020304" pitchFamily="18" charset="0"/>
              </a:rPr>
              <a:t> </a:t>
            </a:r>
            <a:r>
              <a:rPr sz="2800" b="1" spc="-55" dirty="0">
                <a:latin typeface="Times New Roman" panose="02020603050405020304" pitchFamily="18" charset="0"/>
                <a:cs typeface="Times New Roman" panose="02020603050405020304" pitchFamily="18" charset="0"/>
              </a:rPr>
              <a:t>câu </a:t>
            </a:r>
            <a:r>
              <a:rPr sz="2800" b="1" dirty="0">
                <a:latin typeface="Times New Roman" panose="02020603050405020304" pitchFamily="18" charset="0"/>
                <a:cs typeface="Times New Roman" panose="02020603050405020304" pitchFamily="18" charset="0"/>
              </a:rPr>
              <a:t>hỏi</a:t>
            </a:r>
            <a:r>
              <a:rPr sz="2800" b="1" spc="-39" dirty="0">
                <a:latin typeface="Times New Roman" panose="02020603050405020304" pitchFamily="18" charset="0"/>
                <a:cs typeface="Times New Roman" panose="02020603050405020304" pitchFamily="18" charset="0"/>
              </a:rPr>
              <a:t> </a:t>
            </a:r>
            <a:r>
              <a:rPr lang="en-US" sz="2800" b="1" spc="-28" dirty="0">
                <a:latin typeface="Times New Roman" panose="02020603050405020304" pitchFamily="18" charset="0"/>
                <a:cs typeface="Times New Roman" panose="02020603050405020304" pitchFamily="18" charset="0"/>
              </a:rPr>
              <a:t>tự luận</a:t>
            </a:r>
            <a:endParaRPr sz="2800" dirty="0">
              <a:latin typeface="Times New Roman" panose="02020603050405020304" pitchFamily="18" charset="0"/>
              <a:cs typeface="Times New Roman" panose="02020603050405020304" pitchFamily="18" charset="0"/>
            </a:endParaRPr>
          </a:p>
          <a:p>
            <a:pPr algn="just">
              <a:lnSpc>
                <a:spcPct val="120000"/>
              </a:lnSpc>
            </a:pPr>
            <a:r>
              <a:rPr lang="en-US" sz="2800" dirty="0">
                <a:latin typeface="Times New Roman" panose="02020603050405020304" pitchFamily="18" charset="0"/>
                <a:cs typeface="Times New Roman" panose="02020603050405020304" pitchFamily="18" charset="0"/>
              </a:rPr>
              <a:t>- </a:t>
            </a:r>
            <a:r>
              <a:rPr lang="vi-VN" sz="2800" dirty="0">
                <a:latin typeface="Times New Roman" panose="02020603050405020304" pitchFamily="18" charset="0"/>
                <a:cs typeface="Times New Roman" panose="02020603050405020304" pitchFamily="18" charset="0"/>
              </a:rPr>
              <a:t>Bám sát chương trình học: Nội dung câu hỏi cần đảm bảo kiểm tra kiến thức trọng tâm của từng lớp, phù hợp với khả năng nhận thức của học sinh.</a:t>
            </a:r>
            <a:endParaRPr lang="en-US" sz="2800" dirty="0">
              <a:latin typeface="Times New Roman" panose="02020603050405020304" pitchFamily="18" charset="0"/>
              <a:cs typeface="Times New Roman" panose="02020603050405020304" pitchFamily="18" charset="0"/>
            </a:endParaRPr>
          </a:p>
          <a:p>
            <a:pPr algn="just">
              <a:lnSpc>
                <a:spcPct val="120000"/>
              </a:lnSpc>
            </a:pPr>
            <a:r>
              <a:rPr lang="en-US" sz="2800" dirty="0">
                <a:latin typeface="Times New Roman" panose="02020603050405020304" pitchFamily="18" charset="0"/>
                <a:cs typeface="Times New Roman" panose="02020603050405020304" pitchFamily="18" charset="0"/>
              </a:rPr>
              <a:t>- </a:t>
            </a:r>
            <a:r>
              <a:rPr lang="vi-VN" sz="2800" dirty="0">
                <a:latin typeface="Times New Roman" panose="02020603050405020304" pitchFamily="18" charset="0"/>
                <a:cs typeface="Times New Roman" panose="02020603050405020304" pitchFamily="18" charset="0"/>
              </a:rPr>
              <a:t>Phân hóa rõ ràng: Câu hỏi nên có các phần dễ để khuyến khích học sinh và các phần khó để phân loại năng lực.</a:t>
            </a:r>
            <a:endParaRPr lang="en-US" sz="2800" dirty="0">
              <a:latin typeface="Times New Roman" panose="02020603050405020304" pitchFamily="18" charset="0"/>
              <a:cs typeface="Times New Roman" panose="02020603050405020304" pitchFamily="18" charset="0"/>
            </a:endParaRPr>
          </a:p>
          <a:p>
            <a:pPr algn="just">
              <a:lnSpc>
                <a:spcPct val="120000"/>
              </a:lnSpc>
            </a:pPr>
            <a:r>
              <a:rPr lang="en-US" sz="2800" dirty="0">
                <a:latin typeface="Times New Roman" panose="02020603050405020304" pitchFamily="18" charset="0"/>
                <a:cs typeface="Times New Roman" panose="02020603050405020304" pitchFamily="18" charset="0"/>
              </a:rPr>
              <a:t>- </a:t>
            </a:r>
            <a:r>
              <a:rPr lang="vi-VN" sz="2800" dirty="0">
                <a:latin typeface="Times New Roman" panose="02020603050405020304" pitchFamily="18" charset="0"/>
                <a:cs typeface="Times New Roman" panose="02020603050405020304" pitchFamily="18" charset="0"/>
              </a:rPr>
              <a:t>Kết hợp lý thuyết và thực tiễn:</a:t>
            </a:r>
            <a:r>
              <a:rPr lang="en-US" sz="2800" dirty="0">
                <a:latin typeface="Times New Roman" panose="02020603050405020304" pitchFamily="18" charset="0"/>
                <a:cs typeface="Times New Roman" panose="02020603050405020304" pitchFamily="18" charset="0"/>
              </a:rPr>
              <a:t> </a:t>
            </a:r>
            <a:r>
              <a:rPr lang="vi-VN" sz="2800" dirty="0">
                <a:latin typeface="Times New Roman" panose="02020603050405020304" pitchFamily="18" charset="0"/>
                <a:cs typeface="Times New Roman" panose="02020603050405020304" pitchFamily="18" charset="0"/>
              </a:rPr>
              <a:t>Gắn câu hỏi với các tình huống thực tế hoặc ứng dụng công nghệ trong đời sống.</a:t>
            </a:r>
            <a:endParaRPr lang="en-US" sz="2800" dirty="0">
              <a:latin typeface="Times New Roman" panose="02020603050405020304" pitchFamily="18" charset="0"/>
              <a:cs typeface="Times New Roman" panose="02020603050405020304" pitchFamily="18" charset="0"/>
            </a:endParaRPr>
          </a:p>
          <a:p>
            <a:pPr algn="just">
              <a:lnSpc>
                <a:spcPct val="120000"/>
              </a:lnSpc>
            </a:pPr>
            <a:r>
              <a:rPr lang="en-US" sz="2800" dirty="0">
                <a:latin typeface="Times New Roman" panose="02020603050405020304" pitchFamily="18" charset="0"/>
                <a:cs typeface="Times New Roman" panose="02020603050405020304" pitchFamily="18" charset="0"/>
              </a:rPr>
              <a:t>- </a:t>
            </a:r>
            <a:r>
              <a:rPr lang="vi-VN" sz="2800" dirty="0">
                <a:latin typeface="Times New Roman" panose="02020603050405020304" pitchFamily="18" charset="0"/>
                <a:cs typeface="Times New Roman" panose="02020603050405020304" pitchFamily="18" charset="0"/>
              </a:rPr>
              <a:t>Thang điểm chi tiết: Phân chia điểm cụ thể cho từng phần câu hỏi để giáo viên dễ dàng chấm bài.</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25068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0537" y="412677"/>
            <a:ext cx="9711963" cy="497119"/>
          </a:xfrm>
          <a:prstGeom prst="rect">
            <a:avLst/>
          </a:prstGeom>
        </p:spPr>
        <p:txBody>
          <a:bodyPr vert="horz" wrap="square" lIns="0" tIns="68766" rIns="0" bIns="0" rtlCol="0">
            <a:spAutoFit/>
          </a:bodyPr>
          <a:lstStyle/>
          <a:p>
            <a:pPr marL="2309459">
              <a:spcBef>
                <a:spcPts val="105"/>
              </a:spcBef>
            </a:pPr>
            <a:r>
              <a:rPr lang="en-US" sz="3088" b="1" spc="-143" dirty="0">
                <a:solidFill>
                  <a:srgbClr val="160EBE"/>
                </a:solidFill>
              </a:rPr>
              <a:t>VÍ DỤ</a:t>
            </a:r>
            <a:r>
              <a:rPr sz="3088" b="1" spc="-83" dirty="0">
                <a:solidFill>
                  <a:srgbClr val="160EBE"/>
                </a:solidFill>
              </a:rPr>
              <a:t> </a:t>
            </a:r>
            <a:r>
              <a:rPr sz="3088" b="1" spc="-99" dirty="0">
                <a:solidFill>
                  <a:srgbClr val="160EBE"/>
                </a:solidFill>
              </a:rPr>
              <a:t>CÂU</a:t>
            </a:r>
            <a:r>
              <a:rPr sz="3088" b="1" spc="-61" dirty="0">
                <a:solidFill>
                  <a:srgbClr val="160EBE"/>
                </a:solidFill>
              </a:rPr>
              <a:t> </a:t>
            </a:r>
            <a:r>
              <a:rPr sz="3088" b="1" spc="55" dirty="0">
                <a:solidFill>
                  <a:srgbClr val="160EBE"/>
                </a:solidFill>
              </a:rPr>
              <a:t>HỎI</a:t>
            </a:r>
            <a:r>
              <a:rPr sz="3088" b="1" spc="-77" dirty="0">
                <a:solidFill>
                  <a:srgbClr val="160EBE"/>
                </a:solidFill>
              </a:rPr>
              <a:t> </a:t>
            </a:r>
            <a:r>
              <a:rPr lang="en-US" sz="3088" b="1" spc="-28" dirty="0">
                <a:solidFill>
                  <a:srgbClr val="160EBE"/>
                </a:solidFill>
              </a:rPr>
              <a:t>TỰ LUẬN</a:t>
            </a:r>
            <a:endParaRPr sz="3088" b="1" dirty="0">
              <a:solidFill>
                <a:srgbClr val="160EBE"/>
              </a:solidFill>
            </a:endParaRPr>
          </a:p>
        </p:txBody>
      </p:sp>
      <p:sp>
        <p:nvSpPr>
          <p:cNvPr id="4" name="object 4"/>
          <p:cNvSpPr txBox="1">
            <a:spLocks noGrp="1"/>
          </p:cNvSpPr>
          <p:nvPr>
            <p:ph type="sldNum" sz="quarter" idx="12"/>
          </p:nvPr>
        </p:nvSpPr>
        <p:spPr>
          <a:xfrm>
            <a:off x="11137545" y="6950230"/>
            <a:ext cx="375788" cy="339409"/>
          </a:xfrm>
          <a:prstGeom prst="rect">
            <a:avLst/>
          </a:prstGeom>
        </p:spPr>
        <p:txBody>
          <a:bodyPr vert="horz" wrap="square" lIns="0" tIns="33613" rIns="0" bIns="0" rtlCol="0">
            <a:spAutoFit/>
          </a:bodyPr>
          <a:lstStyle/>
          <a:p>
            <a:pPr marL="42016">
              <a:spcBef>
                <a:spcPts val="265"/>
              </a:spcBef>
            </a:pPr>
            <a:fld id="{81D60167-4931-47E6-BA6A-407CBD079E47}" type="slidenum">
              <a:rPr sz="1985" spc="-28" dirty="0"/>
              <a:pPr marL="42016">
                <a:spcBef>
                  <a:spcPts val="265"/>
                </a:spcBef>
              </a:pPr>
              <a:t>31</a:t>
            </a:fld>
            <a:endParaRPr sz="1985"/>
          </a:p>
        </p:txBody>
      </p:sp>
      <p:sp>
        <p:nvSpPr>
          <p:cNvPr id="5" name="object 5"/>
          <p:cNvSpPr txBox="1"/>
          <p:nvPr/>
        </p:nvSpPr>
        <p:spPr>
          <a:xfrm>
            <a:off x="85155" y="7322863"/>
            <a:ext cx="1053897" cy="178897"/>
          </a:xfrm>
          <a:prstGeom prst="rect">
            <a:avLst/>
          </a:prstGeom>
        </p:spPr>
        <p:txBody>
          <a:bodyPr vert="horz" wrap="square" lIns="0" tIns="700" rIns="0" bIns="0" rtlCol="0">
            <a:spAutoFit/>
          </a:bodyPr>
          <a:lstStyle/>
          <a:p>
            <a:pPr marL="14006">
              <a:spcBef>
                <a:spcPts val="6"/>
              </a:spcBef>
            </a:pPr>
            <a:r>
              <a:rPr sz="1158" spc="-11" dirty="0">
                <a:solidFill>
                  <a:srgbClr val="FFFFFF"/>
                </a:solidFill>
                <a:latin typeface="Arial"/>
                <a:cs typeface="Arial"/>
              </a:rPr>
              <a:t>NCT.FIT.HNUE</a:t>
            </a:r>
            <a:endParaRPr sz="1158">
              <a:latin typeface="Arial"/>
              <a:cs typeface="Arial"/>
            </a:endParaRPr>
          </a:p>
        </p:txBody>
      </p:sp>
      <p:sp>
        <p:nvSpPr>
          <p:cNvPr id="3" name="object 3"/>
          <p:cNvSpPr txBox="1"/>
          <p:nvPr/>
        </p:nvSpPr>
        <p:spPr>
          <a:xfrm>
            <a:off x="393700" y="1114425"/>
            <a:ext cx="9448800" cy="5515648"/>
          </a:xfrm>
          <a:prstGeom prst="rect">
            <a:avLst/>
          </a:prstGeom>
        </p:spPr>
        <p:txBody>
          <a:bodyPr vert="horz" wrap="square" lIns="0" tIns="14005" rIns="0" bIns="0" rtlCol="0">
            <a:spAutoFit/>
          </a:bodyPr>
          <a:lstStyle/>
          <a:p>
            <a:pPr algn="just">
              <a:lnSpc>
                <a:spcPct val="110000"/>
              </a:lnSpc>
            </a:pPr>
            <a:r>
              <a:rPr lang="en-US" sz="2500" b="1" dirty="0">
                <a:latin typeface="Times New Roman" panose="02020603050405020304" pitchFamily="18" charset="0"/>
                <a:cs typeface="Times New Roman" panose="02020603050405020304" pitchFamily="18" charset="0"/>
              </a:rPr>
              <a:t>- Ví dụ: </a:t>
            </a:r>
            <a:r>
              <a:rPr lang="vi-VN" sz="2500" dirty="0">
                <a:latin typeface="Times New Roman" panose="02020603050405020304" pitchFamily="18" charset="0"/>
                <a:cs typeface="Times New Roman" panose="02020603050405020304" pitchFamily="18" charset="0"/>
              </a:rPr>
              <a:t>Một học sinh muốn sử dụng PowerPoint để tạo bài thuyết trình về chủ đề </a:t>
            </a:r>
            <a:r>
              <a:rPr lang="en-US" sz="2500" dirty="0">
                <a:latin typeface="Times New Roman" panose="02020603050405020304" pitchFamily="18" charset="0"/>
                <a:cs typeface="Times New Roman" panose="02020603050405020304" pitchFamily="18" charset="0"/>
              </a:rPr>
              <a:t>“</a:t>
            </a:r>
            <a:r>
              <a:rPr lang="vi-VN" sz="2500" dirty="0">
                <a:latin typeface="Times New Roman" panose="02020603050405020304" pitchFamily="18" charset="0"/>
                <a:cs typeface="Times New Roman" panose="02020603050405020304" pitchFamily="18" charset="0"/>
              </a:rPr>
              <a:t>Bảo vệ môi trường</a:t>
            </a:r>
            <a:r>
              <a:rPr lang="en-US" sz="2500" dirty="0">
                <a:latin typeface="Times New Roman" panose="02020603050405020304" pitchFamily="18" charset="0"/>
                <a:cs typeface="Times New Roman" panose="02020603050405020304" pitchFamily="18" charset="0"/>
              </a:rPr>
              <a:t>”</a:t>
            </a:r>
          </a:p>
          <a:p>
            <a:pPr algn="just">
              <a:lnSpc>
                <a:spcPct val="110000"/>
              </a:lnSpc>
            </a:pPr>
            <a:r>
              <a:rPr lang="en-US" sz="2500" dirty="0">
                <a:latin typeface="Times New Roman" panose="02020603050405020304" pitchFamily="18" charset="0"/>
                <a:cs typeface="Times New Roman" panose="02020603050405020304" pitchFamily="18" charset="0"/>
              </a:rPr>
              <a:t>a. </a:t>
            </a:r>
            <a:r>
              <a:rPr lang="vi-VN" sz="2500" dirty="0">
                <a:latin typeface="Times New Roman" panose="02020603050405020304" pitchFamily="18" charset="0"/>
                <a:cs typeface="Times New Roman" panose="02020603050405020304" pitchFamily="18" charset="0"/>
              </a:rPr>
              <a:t>Nêu các bước để tạo một bài thuyết trình mới với PowerPoint. (0.5 điểm) </a:t>
            </a:r>
            <a:endParaRPr lang="en-US" sz="2500" dirty="0">
              <a:latin typeface="Times New Roman" panose="02020603050405020304" pitchFamily="18" charset="0"/>
              <a:cs typeface="Times New Roman" panose="02020603050405020304" pitchFamily="18" charset="0"/>
            </a:endParaRPr>
          </a:p>
          <a:p>
            <a:pPr algn="just">
              <a:lnSpc>
                <a:spcPct val="110000"/>
              </a:lnSpc>
            </a:pPr>
            <a:r>
              <a:rPr lang="en-US" sz="2500" dirty="0">
                <a:latin typeface="Times New Roman" panose="02020603050405020304" pitchFamily="18" charset="0"/>
                <a:cs typeface="Times New Roman" panose="02020603050405020304" pitchFamily="18" charset="0"/>
              </a:rPr>
              <a:t>b. </a:t>
            </a:r>
            <a:r>
              <a:rPr lang="vi-VN" sz="2500" dirty="0">
                <a:latin typeface="Times New Roman" panose="02020603050405020304" pitchFamily="18" charset="0"/>
                <a:cs typeface="Times New Roman" panose="02020603050405020304" pitchFamily="18" charset="0"/>
              </a:rPr>
              <a:t>Đề xuất cách trình bày bài thuyết trình để gây ấn tượng với người xem. (0.5 điểm) </a:t>
            </a:r>
            <a:endParaRPr lang="en-US" sz="2500" dirty="0">
              <a:latin typeface="Times New Roman" panose="02020603050405020304" pitchFamily="18" charset="0"/>
              <a:cs typeface="Times New Roman" panose="02020603050405020304" pitchFamily="18" charset="0"/>
            </a:endParaRPr>
          </a:p>
          <a:p>
            <a:pPr algn="just">
              <a:lnSpc>
                <a:spcPct val="110000"/>
              </a:lnSpc>
            </a:pPr>
            <a:r>
              <a:rPr lang="en-US" sz="2500" dirty="0">
                <a:latin typeface="Times New Roman" panose="02020603050405020304" pitchFamily="18" charset="0"/>
                <a:cs typeface="Times New Roman" panose="02020603050405020304" pitchFamily="18" charset="0"/>
              </a:rPr>
              <a:t>c. </a:t>
            </a:r>
            <a:r>
              <a:rPr lang="vi-VN" sz="2500" dirty="0">
                <a:latin typeface="Times New Roman" panose="02020603050405020304" pitchFamily="18" charset="0"/>
                <a:cs typeface="Times New Roman" panose="02020603050405020304" pitchFamily="18" charset="0"/>
              </a:rPr>
              <a:t>Giải thích tại sao nên sử dụng hình ảnh và biểu đồ trong bài thuyết trình. (0.5 điểm) </a:t>
            </a:r>
            <a:endParaRPr lang="en-US" sz="2500" dirty="0">
              <a:latin typeface="Times New Roman" panose="02020603050405020304" pitchFamily="18" charset="0"/>
              <a:cs typeface="Times New Roman" panose="02020603050405020304" pitchFamily="18" charset="0"/>
            </a:endParaRPr>
          </a:p>
          <a:p>
            <a:pPr algn="just">
              <a:lnSpc>
                <a:spcPct val="110000"/>
              </a:lnSpc>
            </a:pPr>
            <a:r>
              <a:rPr lang="en-US" sz="2500" b="1" dirty="0">
                <a:latin typeface="Times New Roman" panose="02020603050405020304" pitchFamily="18" charset="0"/>
                <a:cs typeface="Times New Roman" panose="02020603050405020304" pitchFamily="18" charset="0"/>
              </a:rPr>
              <a:t>- Ví dụ: </a:t>
            </a:r>
            <a:r>
              <a:rPr lang="vi-VN" sz="2500" dirty="0">
                <a:latin typeface="Times New Roman" panose="02020603050405020304" pitchFamily="18" charset="0"/>
                <a:cs typeface="Times New Roman" panose="02020603050405020304" pitchFamily="18" charset="0"/>
              </a:rPr>
              <a:t>Mạng xã hội đã trở thành một phần không thể thiếu trong cuộc sống hiện đại của chúng ta</a:t>
            </a:r>
            <a:r>
              <a:rPr lang="en-US" sz="2500" dirty="0">
                <a:latin typeface="Times New Roman" panose="02020603050405020304" pitchFamily="18" charset="0"/>
                <a:cs typeface="Times New Roman" panose="02020603050405020304" pitchFamily="18" charset="0"/>
              </a:rPr>
              <a:t>. Facebook, </a:t>
            </a:r>
            <a:r>
              <a:rPr lang="en-US" sz="2500" dirty="0" err="1">
                <a:latin typeface="Times New Roman" panose="02020603050405020304" pitchFamily="18" charset="0"/>
                <a:cs typeface="Times New Roman" panose="02020603050405020304" pitchFamily="18" charset="0"/>
              </a:rPr>
              <a:t>Zalo</a:t>
            </a:r>
            <a:r>
              <a:rPr lang="en-US" sz="2500" dirty="0">
                <a:latin typeface="Times New Roman" panose="02020603050405020304" pitchFamily="18" charset="0"/>
                <a:cs typeface="Times New Roman" panose="02020603050405020304" pitchFamily="18" charset="0"/>
              </a:rPr>
              <a:t> là một trong số mạng xã hội được sử dụng phổ biến hiện nay. Theo em: </a:t>
            </a:r>
          </a:p>
          <a:p>
            <a:pPr algn="just">
              <a:lnSpc>
                <a:spcPct val="110000"/>
              </a:lnSpc>
            </a:pPr>
            <a:r>
              <a:rPr lang="en-US" sz="2500" dirty="0">
                <a:latin typeface="Times New Roman" panose="02020603050405020304" pitchFamily="18" charset="0"/>
                <a:cs typeface="Times New Roman" panose="02020603050405020304" pitchFamily="18" charset="0"/>
              </a:rPr>
              <a:t>a. M</a:t>
            </a:r>
            <a:r>
              <a:rPr lang="nl-NL" sz="2500" dirty="0">
                <a:latin typeface="Times New Roman" panose="02020603050405020304" pitchFamily="18" charset="0"/>
                <a:cs typeface="Times New Roman" panose="02020603050405020304" pitchFamily="18" charset="0"/>
              </a:rPr>
              <a:t>ạng xã hội có những mặt tích cực nào? (0.5 điểm)</a:t>
            </a:r>
            <a:endParaRPr lang="en-US" sz="2500" dirty="0">
              <a:latin typeface="Times New Roman" panose="02020603050405020304" pitchFamily="18" charset="0"/>
              <a:cs typeface="Times New Roman" panose="02020603050405020304" pitchFamily="18" charset="0"/>
            </a:endParaRPr>
          </a:p>
          <a:p>
            <a:pPr algn="just">
              <a:lnSpc>
                <a:spcPct val="110000"/>
              </a:lnSpc>
            </a:pPr>
            <a:r>
              <a:rPr lang="nl-NL" sz="2500" dirty="0">
                <a:latin typeface="Times New Roman" panose="02020603050405020304" pitchFamily="18" charset="0"/>
                <a:cs typeface="Times New Roman" panose="02020603050405020304" pitchFamily="18" charset="0"/>
              </a:rPr>
              <a:t>b. Học sinh có nên sử dụng mạng xã hội không? Vì sao? (0.5 điểm)</a:t>
            </a:r>
            <a:endParaRPr lang="en-US" sz="2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61318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64440" y="1652989"/>
            <a:ext cx="5507355" cy="391133"/>
          </a:xfrm>
          <a:prstGeom prst="rect">
            <a:avLst/>
          </a:prstGeom>
        </p:spPr>
        <p:txBody>
          <a:bodyPr vert="horz" wrap="square" lIns="0" tIns="13970" rIns="0" bIns="0" rtlCol="0">
            <a:spAutoFit/>
          </a:bodyPr>
          <a:lstStyle/>
          <a:p>
            <a:pPr marL="244469" indent="-231770">
              <a:spcBef>
                <a:spcPts val="110"/>
              </a:spcBef>
              <a:buFont typeface="Arial"/>
              <a:buChar char="•"/>
              <a:tabLst>
                <a:tab pos="244469" algn="l"/>
              </a:tabLst>
            </a:pPr>
            <a:r>
              <a:rPr sz="2450" b="1" i="1" dirty="0">
                <a:solidFill>
                  <a:srgbClr val="0000CC"/>
                </a:solidFill>
                <a:latin typeface="Arial"/>
                <a:cs typeface="Arial"/>
              </a:rPr>
              <a:t>Biết,</a:t>
            </a:r>
            <a:r>
              <a:rPr sz="2450" b="1" i="1" spc="-60" dirty="0">
                <a:solidFill>
                  <a:srgbClr val="0000CC"/>
                </a:solidFill>
                <a:latin typeface="Arial"/>
                <a:cs typeface="Arial"/>
              </a:rPr>
              <a:t> </a:t>
            </a:r>
            <a:r>
              <a:rPr sz="2450" b="1" i="1" dirty="0">
                <a:solidFill>
                  <a:srgbClr val="0000CC"/>
                </a:solidFill>
                <a:latin typeface="Arial"/>
                <a:cs typeface="Arial"/>
              </a:rPr>
              <a:t>Hiểu,</a:t>
            </a:r>
            <a:r>
              <a:rPr sz="2450" b="1" i="1" spc="-40" dirty="0">
                <a:solidFill>
                  <a:srgbClr val="0000CC"/>
                </a:solidFill>
                <a:latin typeface="Arial"/>
                <a:cs typeface="Arial"/>
              </a:rPr>
              <a:t> </a:t>
            </a:r>
            <a:r>
              <a:rPr sz="2450" b="1" i="1" dirty="0">
                <a:solidFill>
                  <a:srgbClr val="0000CC"/>
                </a:solidFill>
                <a:latin typeface="Arial"/>
                <a:cs typeface="Arial"/>
              </a:rPr>
              <a:t>Vận</a:t>
            </a:r>
            <a:r>
              <a:rPr sz="2450" b="1" i="1" spc="-55" dirty="0">
                <a:solidFill>
                  <a:srgbClr val="0000CC"/>
                </a:solidFill>
                <a:latin typeface="Arial"/>
                <a:cs typeface="Arial"/>
              </a:rPr>
              <a:t> </a:t>
            </a:r>
            <a:r>
              <a:rPr sz="2450" b="1" i="1" dirty="0">
                <a:solidFill>
                  <a:srgbClr val="0000CC"/>
                </a:solidFill>
                <a:latin typeface="Arial"/>
                <a:cs typeface="Arial"/>
              </a:rPr>
              <a:t>dụng</a:t>
            </a:r>
            <a:r>
              <a:rPr sz="2450" b="1" i="1" spc="-20" dirty="0">
                <a:solidFill>
                  <a:srgbClr val="0000CC"/>
                </a:solidFill>
                <a:latin typeface="Arial"/>
                <a:cs typeface="Arial"/>
              </a:rPr>
              <a:t> </a:t>
            </a:r>
            <a:r>
              <a:rPr sz="2450" b="1" i="1" spc="-165" dirty="0">
                <a:solidFill>
                  <a:srgbClr val="0000CC"/>
                </a:solidFill>
                <a:latin typeface="Arial"/>
                <a:cs typeface="Arial"/>
              </a:rPr>
              <a:t>được</a:t>
            </a:r>
            <a:r>
              <a:rPr sz="2450" b="1" i="1" spc="-25" dirty="0">
                <a:solidFill>
                  <a:srgbClr val="0000CC"/>
                </a:solidFill>
                <a:latin typeface="Arial"/>
                <a:cs typeface="Arial"/>
              </a:rPr>
              <a:t> </a:t>
            </a:r>
            <a:r>
              <a:rPr sz="2450" b="1" i="1" dirty="0">
                <a:solidFill>
                  <a:srgbClr val="0000CC"/>
                </a:solidFill>
                <a:latin typeface="Arial"/>
                <a:cs typeface="Arial"/>
              </a:rPr>
              <a:t>gọi</a:t>
            </a:r>
            <a:r>
              <a:rPr sz="2450" b="1" i="1" spc="-55" dirty="0">
                <a:solidFill>
                  <a:srgbClr val="0000CC"/>
                </a:solidFill>
                <a:latin typeface="Arial"/>
                <a:cs typeface="Arial"/>
              </a:rPr>
              <a:t> </a:t>
            </a:r>
            <a:r>
              <a:rPr sz="2450" b="1" i="1" spc="100" dirty="0">
                <a:solidFill>
                  <a:srgbClr val="0000CC"/>
                </a:solidFill>
                <a:latin typeface="Arial"/>
                <a:cs typeface="Arial"/>
              </a:rPr>
              <a:t>là</a:t>
            </a:r>
            <a:r>
              <a:rPr sz="2450" b="1" i="1" spc="-20" dirty="0">
                <a:solidFill>
                  <a:srgbClr val="0000CC"/>
                </a:solidFill>
                <a:latin typeface="Arial"/>
                <a:cs typeface="Arial"/>
              </a:rPr>
              <a:t> </a:t>
            </a:r>
            <a:r>
              <a:rPr sz="2450" b="1" i="1" spc="-25" dirty="0">
                <a:solidFill>
                  <a:srgbClr val="0000CC"/>
                </a:solidFill>
                <a:latin typeface="Arial"/>
                <a:cs typeface="Arial"/>
              </a:rPr>
              <a:t>gì?</a:t>
            </a:r>
            <a:endParaRPr sz="2450" dirty="0">
              <a:latin typeface="Arial"/>
              <a:cs typeface="Arial"/>
            </a:endParaRPr>
          </a:p>
        </p:txBody>
      </p:sp>
      <p:sp>
        <p:nvSpPr>
          <p:cNvPr id="3" name="object 3"/>
          <p:cNvSpPr txBox="1">
            <a:spLocks noGrp="1"/>
          </p:cNvSpPr>
          <p:nvPr>
            <p:ph type="title"/>
          </p:nvPr>
        </p:nvSpPr>
        <p:spPr>
          <a:xfrm>
            <a:off x="-304799" y="878841"/>
            <a:ext cx="10083201" cy="444352"/>
          </a:xfrm>
          <a:prstGeom prst="rect">
            <a:avLst/>
          </a:prstGeom>
        </p:spPr>
        <p:txBody>
          <a:bodyPr vert="horz" wrap="square" lIns="0" tIns="13335" rIns="0" bIns="0" rtlCol="0">
            <a:spAutoFit/>
          </a:bodyPr>
          <a:lstStyle/>
          <a:p>
            <a:pPr marR="37464" algn="ctr">
              <a:spcBef>
                <a:spcPts val="105"/>
              </a:spcBef>
            </a:pPr>
            <a:r>
              <a:rPr sz="2800" dirty="0"/>
              <a:t>Về</a:t>
            </a:r>
            <a:r>
              <a:rPr sz="2800" spc="100" dirty="0"/>
              <a:t> </a:t>
            </a:r>
            <a:r>
              <a:rPr sz="2800" dirty="0"/>
              <a:t>mặt</a:t>
            </a:r>
            <a:r>
              <a:rPr sz="2800" spc="110" dirty="0"/>
              <a:t> </a:t>
            </a:r>
            <a:r>
              <a:rPr sz="2800" dirty="0"/>
              <a:t>thuật</a:t>
            </a:r>
            <a:r>
              <a:rPr sz="2800" spc="80" dirty="0"/>
              <a:t> </a:t>
            </a:r>
            <a:r>
              <a:rPr sz="2800" spc="-25" dirty="0"/>
              <a:t>ngữ</a:t>
            </a:r>
            <a:endParaRPr sz="2800"/>
          </a:p>
        </p:txBody>
      </p:sp>
      <p:sp>
        <p:nvSpPr>
          <p:cNvPr id="6" name="object 6"/>
          <p:cNvSpPr txBox="1">
            <a:spLocks noGrp="1"/>
          </p:cNvSpPr>
          <p:nvPr>
            <p:ph type="ftr" sz="quarter" idx="11"/>
          </p:nvPr>
        </p:nvSpPr>
        <p:spPr>
          <a:xfrm>
            <a:off x="1936523" y="6581055"/>
            <a:ext cx="707355" cy="148759"/>
          </a:xfrm>
          <a:prstGeom prst="rect">
            <a:avLst/>
          </a:prstGeom>
        </p:spPr>
        <p:txBody>
          <a:bodyPr vert="horz" wrap="square" lIns="0" tIns="2540" rIns="0" bIns="0" rtlCol="0">
            <a:spAutoFit/>
          </a:bodyPr>
          <a:lstStyle/>
          <a:p>
            <a:pPr marL="12700">
              <a:spcBef>
                <a:spcPts val="20"/>
              </a:spcBef>
            </a:pPr>
            <a:r>
              <a:rPr spc="-10" dirty="0"/>
              <a:t>11/2/2024</a:t>
            </a:r>
          </a:p>
        </p:txBody>
      </p:sp>
      <p:sp>
        <p:nvSpPr>
          <p:cNvPr id="5" name="object 5"/>
          <p:cNvSpPr txBox="1">
            <a:spLocks noGrp="1"/>
          </p:cNvSpPr>
          <p:nvPr>
            <p:ph type="sldNum" sz="quarter" idx="12"/>
          </p:nvPr>
        </p:nvSpPr>
        <p:spPr>
          <a:xfrm>
            <a:off x="9218996" y="6302476"/>
            <a:ext cx="321339" cy="439542"/>
          </a:xfrm>
          <a:prstGeom prst="rect">
            <a:avLst/>
          </a:prstGeom>
        </p:spPr>
        <p:txBody>
          <a:bodyPr vert="horz" wrap="square" lIns="0" tIns="214311" rIns="0" bIns="0" rtlCol="0">
            <a:spAutoFit/>
          </a:bodyPr>
          <a:lstStyle/>
          <a:p>
            <a:pPr marL="43814">
              <a:spcBef>
                <a:spcPts val="254"/>
              </a:spcBef>
            </a:pPr>
            <a:fld id="{81D60167-4931-47E6-BA6A-407CBD079E47}" type="slidenum">
              <a:rPr spc="-25" dirty="0"/>
              <a:pPr marL="43814">
                <a:spcBef>
                  <a:spcPts val="254"/>
                </a:spcBef>
              </a:pPr>
              <a:t>32</a:t>
            </a:fld>
            <a:endParaRPr spc="-25" dirty="0"/>
          </a:p>
        </p:txBody>
      </p:sp>
      <p:graphicFrame>
        <p:nvGraphicFramePr>
          <p:cNvPr id="4" name="object 4"/>
          <p:cNvGraphicFramePr>
            <a:graphicFrameLocks noGrp="1"/>
          </p:cNvGraphicFramePr>
          <p:nvPr/>
        </p:nvGraphicFramePr>
        <p:xfrm>
          <a:off x="425962" y="2151130"/>
          <a:ext cx="9154795" cy="3714115"/>
        </p:xfrm>
        <a:graphic>
          <a:graphicData uri="http://schemas.openxmlformats.org/drawingml/2006/table">
            <a:tbl>
              <a:tblPr firstRow="1" bandRow="1">
                <a:tableStyleId>{2D5ABB26-0587-4C30-8999-92F81FD0307C}</a:tableStyleId>
              </a:tblPr>
              <a:tblGrid>
                <a:gridCol w="3550920">
                  <a:extLst>
                    <a:ext uri="{9D8B030D-6E8A-4147-A177-3AD203B41FA5}">
                      <a16:colId xmlns:a16="http://schemas.microsoft.com/office/drawing/2014/main" val="20000"/>
                    </a:ext>
                  </a:extLst>
                </a:gridCol>
                <a:gridCol w="5603875">
                  <a:extLst>
                    <a:ext uri="{9D8B030D-6E8A-4147-A177-3AD203B41FA5}">
                      <a16:colId xmlns:a16="http://schemas.microsoft.com/office/drawing/2014/main" val="20001"/>
                    </a:ext>
                  </a:extLst>
                </a:gridCol>
              </a:tblGrid>
              <a:tr h="578485">
                <a:tc>
                  <a:txBody>
                    <a:bodyPr/>
                    <a:lstStyle/>
                    <a:p>
                      <a:pPr algn="ctr">
                        <a:lnSpc>
                          <a:spcPct val="100000"/>
                        </a:lnSpc>
                        <a:spcBef>
                          <a:spcPts val="260"/>
                        </a:spcBef>
                      </a:pPr>
                      <a:r>
                        <a:rPr sz="2100" b="1" spc="-60" dirty="0">
                          <a:latin typeface="Arial"/>
                          <a:cs typeface="Arial"/>
                        </a:rPr>
                        <a:t>Tài</a:t>
                      </a:r>
                      <a:r>
                        <a:rPr sz="2100" b="1" spc="-85" dirty="0">
                          <a:latin typeface="Arial"/>
                          <a:cs typeface="Arial"/>
                        </a:rPr>
                        <a:t> </a:t>
                      </a:r>
                      <a:r>
                        <a:rPr sz="2100" b="1" spc="-20" dirty="0">
                          <a:latin typeface="Arial"/>
                          <a:cs typeface="Arial"/>
                        </a:rPr>
                        <a:t>liệu</a:t>
                      </a:r>
                      <a:endParaRPr sz="2100">
                        <a:latin typeface="Arial"/>
                        <a:cs typeface="Arial"/>
                      </a:endParaRPr>
                    </a:p>
                  </a:txBody>
                  <a:tcPr marL="0" marR="0" marT="330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260"/>
                        </a:spcBef>
                      </a:pPr>
                      <a:r>
                        <a:rPr sz="2100" b="1" spc="-85" dirty="0">
                          <a:latin typeface="Arial"/>
                          <a:cs typeface="Arial"/>
                        </a:rPr>
                        <a:t>Tên</a:t>
                      </a:r>
                      <a:r>
                        <a:rPr sz="2100" b="1" spc="-45" dirty="0">
                          <a:latin typeface="Arial"/>
                          <a:cs typeface="Arial"/>
                        </a:rPr>
                        <a:t> </a:t>
                      </a:r>
                      <a:r>
                        <a:rPr sz="2100" b="1" spc="-25" dirty="0">
                          <a:latin typeface="Arial"/>
                          <a:cs typeface="Arial"/>
                        </a:rPr>
                        <a:t>gọi</a:t>
                      </a:r>
                      <a:endParaRPr sz="2100">
                        <a:latin typeface="Arial"/>
                        <a:cs typeface="Arial"/>
                      </a:endParaRPr>
                    </a:p>
                  </a:txBody>
                  <a:tcPr marL="0" marR="0" marT="330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579120">
                <a:tc>
                  <a:txBody>
                    <a:bodyPr/>
                    <a:lstStyle/>
                    <a:p>
                      <a:pPr marL="78740">
                        <a:lnSpc>
                          <a:spcPct val="100000"/>
                        </a:lnSpc>
                        <a:spcBef>
                          <a:spcPts val="265"/>
                        </a:spcBef>
                      </a:pPr>
                      <a:r>
                        <a:rPr sz="1700" spc="-180" dirty="0">
                          <a:latin typeface="Arial"/>
                          <a:cs typeface="Arial"/>
                        </a:rPr>
                        <a:t>CT</a:t>
                      </a:r>
                      <a:r>
                        <a:rPr sz="1700" spc="-5" dirty="0">
                          <a:latin typeface="Arial"/>
                          <a:cs typeface="Arial"/>
                        </a:rPr>
                        <a:t> </a:t>
                      </a:r>
                      <a:r>
                        <a:rPr sz="1700" spc="-145" dirty="0">
                          <a:latin typeface="Arial"/>
                          <a:cs typeface="Arial"/>
                        </a:rPr>
                        <a:t>GDPT</a:t>
                      </a:r>
                      <a:r>
                        <a:rPr sz="1700" spc="15" dirty="0">
                          <a:latin typeface="Arial"/>
                          <a:cs typeface="Arial"/>
                        </a:rPr>
                        <a:t> </a:t>
                      </a:r>
                      <a:r>
                        <a:rPr sz="1700" dirty="0">
                          <a:latin typeface="Arial"/>
                          <a:cs typeface="Arial"/>
                        </a:rPr>
                        <a:t>môn Tin</a:t>
                      </a:r>
                      <a:r>
                        <a:rPr sz="1700" spc="5" dirty="0">
                          <a:latin typeface="Arial"/>
                          <a:cs typeface="Arial"/>
                        </a:rPr>
                        <a:t> </a:t>
                      </a:r>
                      <a:r>
                        <a:rPr sz="1700" dirty="0">
                          <a:latin typeface="Arial"/>
                          <a:cs typeface="Arial"/>
                        </a:rPr>
                        <a:t>học </a:t>
                      </a:r>
                      <a:r>
                        <a:rPr sz="1700" spc="-20" dirty="0">
                          <a:latin typeface="Arial"/>
                          <a:cs typeface="Arial"/>
                        </a:rPr>
                        <a:t>2018</a:t>
                      </a:r>
                      <a:endParaRPr sz="1700">
                        <a:latin typeface="Arial"/>
                        <a:cs typeface="Arial"/>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8740">
                        <a:lnSpc>
                          <a:spcPct val="100000"/>
                        </a:lnSpc>
                        <a:spcBef>
                          <a:spcPts val="265"/>
                        </a:spcBef>
                      </a:pPr>
                      <a:r>
                        <a:rPr sz="1700" b="1" spc="-125" dirty="0">
                          <a:latin typeface="Arial"/>
                          <a:cs typeface="Arial"/>
                        </a:rPr>
                        <a:t>Các</a:t>
                      </a:r>
                      <a:r>
                        <a:rPr sz="1700" b="1" dirty="0">
                          <a:latin typeface="Arial"/>
                          <a:cs typeface="Arial"/>
                        </a:rPr>
                        <a:t> </a:t>
                      </a:r>
                      <a:r>
                        <a:rPr sz="1700" b="1" spc="-40" dirty="0">
                          <a:latin typeface="Arial"/>
                          <a:cs typeface="Arial"/>
                        </a:rPr>
                        <a:t>mức</a:t>
                      </a:r>
                      <a:r>
                        <a:rPr sz="1700" b="1" spc="-60" dirty="0">
                          <a:latin typeface="Arial"/>
                          <a:cs typeface="Arial"/>
                        </a:rPr>
                        <a:t> </a:t>
                      </a:r>
                      <a:r>
                        <a:rPr sz="1700" b="1" dirty="0">
                          <a:latin typeface="Arial"/>
                          <a:cs typeface="Arial"/>
                        </a:rPr>
                        <a:t>độ</a:t>
                      </a:r>
                      <a:r>
                        <a:rPr sz="1700" b="1" spc="-25" dirty="0">
                          <a:latin typeface="Arial"/>
                          <a:cs typeface="Arial"/>
                        </a:rPr>
                        <a:t> </a:t>
                      </a:r>
                      <a:r>
                        <a:rPr sz="1700" b="1" dirty="0">
                          <a:latin typeface="Arial"/>
                          <a:cs typeface="Arial"/>
                        </a:rPr>
                        <a:t>đáp</a:t>
                      </a:r>
                      <a:r>
                        <a:rPr sz="1700" b="1" spc="-45" dirty="0">
                          <a:latin typeface="Arial"/>
                          <a:cs typeface="Arial"/>
                        </a:rPr>
                        <a:t> </a:t>
                      </a:r>
                      <a:r>
                        <a:rPr sz="1700" b="1" spc="-10" dirty="0">
                          <a:latin typeface="Arial"/>
                          <a:cs typeface="Arial"/>
                        </a:rPr>
                        <a:t>ứng</a:t>
                      </a:r>
                      <a:r>
                        <a:rPr sz="1700" b="1" spc="-25" dirty="0">
                          <a:latin typeface="Arial"/>
                          <a:cs typeface="Arial"/>
                        </a:rPr>
                        <a:t> </a:t>
                      </a:r>
                      <a:r>
                        <a:rPr sz="1700" b="1" spc="-20" dirty="0">
                          <a:latin typeface="Arial"/>
                          <a:cs typeface="Arial"/>
                        </a:rPr>
                        <a:t>YCCĐ</a:t>
                      </a:r>
                      <a:endParaRPr sz="1700">
                        <a:latin typeface="Arial"/>
                        <a:cs typeface="Arial"/>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713105">
                <a:tc>
                  <a:txBody>
                    <a:bodyPr/>
                    <a:lstStyle/>
                    <a:p>
                      <a:pPr marL="78740" marR="545465">
                        <a:lnSpc>
                          <a:spcPct val="100600"/>
                        </a:lnSpc>
                        <a:spcBef>
                          <a:spcPts val="250"/>
                        </a:spcBef>
                      </a:pPr>
                      <a:r>
                        <a:rPr sz="1700" spc="-70" dirty="0">
                          <a:latin typeface="Arial"/>
                          <a:cs typeface="Arial"/>
                        </a:rPr>
                        <a:t>Bản</a:t>
                      </a:r>
                      <a:r>
                        <a:rPr sz="1700" spc="-45" dirty="0">
                          <a:latin typeface="Arial"/>
                          <a:cs typeface="Arial"/>
                        </a:rPr>
                        <a:t> </a:t>
                      </a:r>
                      <a:r>
                        <a:rPr sz="1700" dirty="0">
                          <a:latin typeface="Arial"/>
                          <a:cs typeface="Arial"/>
                        </a:rPr>
                        <a:t>đặc</a:t>
                      </a:r>
                      <a:r>
                        <a:rPr sz="1700" spc="-35" dirty="0">
                          <a:latin typeface="Arial"/>
                          <a:cs typeface="Arial"/>
                        </a:rPr>
                        <a:t> </a:t>
                      </a:r>
                      <a:r>
                        <a:rPr sz="1700" dirty="0">
                          <a:latin typeface="Arial"/>
                          <a:cs typeface="Arial"/>
                        </a:rPr>
                        <a:t>tả</a:t>
                      </a:r>
                      <a:r>
                        <a:rPr sz="1700" spc="-50" dirty="0">
                          <a:latin typeface="Arial"/>
                          <a:cs typeface="Arial"/>
                        </a:rPr>
                        <a:t> </a:t>
                      </a:r>
                      <a:r>
                        <a:rPr sz="1700" dirty="0">
                          <a:latin typeface="Arial"/>
                          <a:cs typeface="Arial"/>
                        </a:rPr>
                        <a:t>đề</a:t>
                      </a:r>
                      <a:r>
                        <a:rPr sz="1700" spc="-40" dirty="0">
                          <a:latin typeface="Arial"/>
                          <a:cs typeface="Arial"/>
                        </a:rPr>
                        <a:t> </a:t>
                      </a:r>
                      <a:r>
                        <a:rPr sz="1700" dirty="0">
                          <a:latin typeface="Arial"/>
                          <a:cs typeface="Arial"/>
                        </a:rPr>
                        <a:t>kiểm</a:t>
                      </a:r>
                      <a:r>
                        <a:rPr sz="1700" spc="-20" dirty="0">
                          <a:latin typeface="Arial"/>
                          <a:cs typeface="Arial"/>
                        </a:rPr>
                        <a:t> </a:t>
                      </a:r>
                      <a:r>
                        <a:rPr sz="1700" dirty="0">
                          <a:latin typeface="Arial"/>
                          <a:cs typeface="Arial"/>
                        </a:rPr>
                        <a:t>tra</a:t>
                      </a:r>
                      <a:r>
                        <a:rPr sz="1700" spc="-45" dirty="0">
                          <a:latin typeface="Arial"/>
                          <a:cs typeface="Arial"/>
                        </a:rPr>
                        <a:t> </a:t>
                      </a:r>
                      <a:r>
                        <a:rPr sz="1700" spc="-20" dirty="0">
                          <a:latin typeface="Arial"/>
                          <a:cs typeface="Arial"/>
                        </a:rPr>
                        <a:t>của</a:t>
                      </a:r>
                      <a:r>
                        <a:rPr sz="1700" spc="-30" dirty="0">
                          <a:latin typeface="Arial"/>
                          <a:cs typeface="Arial"/>
                        </a:rPr>
                        <a:t> </a:t>
                      </a:r>
                      <a:r>
                        <a:rPr sz="1700" spc="-25" dirty="0">
                          <a:latin typeface="Arial"/>
                          <a:cs typeface="Arial"/>
                        </a:rPr>
                        <a:t>Bộ </a:t>
                      </a:r>
                      <a:r>
                        <a:rPr sz="1700" spc="-10" dirty="0">
                          <a:latin typeface="Arial"/>
                          <a:cs typeface="Arial"/>
                        </a:rPr>
                        <a:t>GD&amp;ĐT</a:t>
                      </a:r>
                      <a:endParaRPr sz="1700">
                        <a:latin typeface="Arial"/>
                        <a:cs typeface="Arial"/>
                      </a:endParaRPr>
                    </a:p>
                  </a:txBody>
                  <a:tcPr marL="0" marR="0" marT="317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8740" marR="94615">
                        <a:lnSpc>
                          <a:spcPct val="100600"/>
                        </a:lnSpc>
                        <a:spcBef>
                          <a:spcPts val="250"/>
                        </a:spcBef>
                      </a:pPr>
                      <a:r>
                        <a:rPr sz="1700" b="1" dirty="0">
                          <a:latin typeface="Arial"/>
                          <a:cs typeface="Arial"/>
                        </a:rPr>
                        <a:t>Mức</a:t>
                      </a:r>
                      <a:r>
                        <a:rPr sz="1700" b="1" spc="-40" dirty="0">
                          <a:latin typeface="Arial"/>
                          <a:cs typeface="Arial"/>
                        </a:rPr>
                        <a:t> </a:t>
                      </a:r>
                      <a:r>
                        <a:rPr sz="1700" b="1" dirty="0">
                          <a:latin typeface="Arial"/>
                          <a:cs typeface="Arial"/>
                        </a:rPr>
                        <a:t>độ</a:t>
                      </a:r>
                      <a:r>
                        <a:rPr sz="1700" b="1" spc="-30" dirty="0">
                          <a:latin typeface="Arial"/>
                          <a:cs typeface="Arial"/>
                        </a:rPr>
                        <a:t> </a:t>
                      </a:r>
                      <a:r>
                        <a:rPr sz="1700" b="1" dirty="0">
                          <a:latin typeface="Arial"/>
                          <a:cs typeface="Arial"/>
                        </a:rPr>
                        <a:t>kiến</a:t>
                      </a:r>
                      <a:r>
                        <a:rPr sz="1700" b="1" spc="-50" dirty="0">
                          <a:latin typeface="Arial"/>
                          <a:cs typeface="Arial"/>
                        </a:rPr>
                        <a:t> </a:t>
                      </a:r>
                      <a:r>
                        <a:rPr sz="1700" b="1" spc="-20" dirty="0">
                          <a:latin typeface="Arial"/>
                          <a:cs typeface="Arial"/>
                        </a:rPr>
                        <a:t>thức,</a:t>
                      </a:r>
                      <a:r>
                        <a:rPr sz="1700" b="1" spc="-40" dirty="0">
                          <a:latin typeface="Arial"/>
                          <a:cs typeface="Arial"/>
                        </a:rPr>
                        <a:t> </a:t>
                      </a:r>
                      <a:r>
                        <a:rPr sz="1700" b="1" dirty="0">
                          <a:latin typeface="Arial"/>
                          <a:cs typeface="Arial"/>
                        </a:rPr>
                        <a:t>kĩ</a:t>
                      </a:r>
                      <a:r>
                        <a:rPr sz="1700" b="1" spc="-30" dirty="0">
                          <a:latin typeface="Arial"/>
                          <a:cs typeface="Arial"/>
                        </a:rPr>
                        <a:t> </a:t>
                      </a:r>
                      <a:r>
                        <a:rPr sz="1700" b="1" dirty="0">
                          <a:latin typeface="Arial"/>
                          <a:cs typeface="Arial"/>
                        </a:rPr>
                        <a:t>năng</a:t>
                      </a:r>
                      <a:r>
                        <a:rPr sz="1700" b="1" spc="-20" dirty="0">
                          <a:latin typeface="Arial"/>
                          <a:cs typeface="Arial"/>
                        </a:rPr>
                        <a:t> </a:t>
                      </a:r>
                      <a:r>
                        <a:rPr sz="1700" b="1" spc="-45" dirty="0">
                          <a:latin typeface="Arial"/>
                          <a:cs typeface="Arial"/>
                        </a:rPr>
                        <a:t>cần</a:t>
                      </a:r>
                      <a:r>
                        <a:rPr sz="1700" b="1" spc="-30" dirty="0">
                          <a:latin typeface="Arial"/>
                          <a:cs typeface="Arial"/>
                        </a:rPr>
                        <a:t> </a:t>
                      </a:r>
                      <a:r>
                        <a:rPr sz="1700" b="1" dirty="0">
                          <a:latin typeface="Arial"/>
                          <a:cs typeface="Arial"/>
                        </a:rPr>
                        <a:t>kiểm</a:t>
                      </a:r>
                      <a:r>
                        <a:rPr sz="1700" b="1" spc="-35" dirty="0">
                          <a:latin typeface="Arial"/>
                          <a:cs typeface="Arial"/>
                        </a:rPr>
                        <a:t> </a:t>
                      </a:r>
                      <a:r>
                        <a:rPr sz="1700" b="1" dirty="0">
                          <a:latin typeface="Arial"/>
                          <a:cs typeface="Arial"/>
                        </a:rPr>
                        <a:t>tra</a:t>
                      </a:r>
                      <a:r>
                        <a:rPr sz="1700" b="1" spc="-35" dirty="0">
                          <a:latin typeface="Arial"/>
                          <a:cs typeface="Arial"/>
                        </a:rPr>
                        <a:t> </a:t>
                      </a:r>
                      <a:r>
                        <a:rPr sz="1700" b="1" dirty="0">
                          <a:latin typeface="Arial"/>
                          <a:cs typeface="Arial"/>
                        </a:rPr>
                        <a:t>đánh</a:t>
                      </a:r>
                      <a:r>
                        <a:rPr sz="1700" b="1" spc="-45" dirty="0">
                          <a:latin typeface="Arial"/>
                          <a:cs typeface="Arial"/>
                        </a:rPr>
                        <a:t> </a:t>
                      </a:r>
                      <a:r>
                        <a:rPr sz="1700" b="1" dirty="0">
                          <a:latin typeface="Arial"/>
                          <a:cs typeface="Arial"/>
                        </a:rPr>
                        <a:t>giá,</a:t>
                      </a:r>
                      <a:r>
                        <a:rPr sz="1700" b="1" spc="-40" dirty="0">
                          <a:latin typeface="Arial"/>
                          <a:cs typeface="Arial"/>
                        </a:rPr>
                        <a:t> </a:t>
                      </a:r>
                      <a:r>
                        <a:rPr sz="1700" spc="-25" dirty="0">
                          <a:latin typeface="Arial"/>
                          <a:cs typeface="Arial"/>
                        </a:rPr>
                        <a:t>có </a:t>
                      </a:r>
                      <a:r>
                        <a:rPr sz="1700" spc="-45" dirty="0">
                          <a:latin typeface="Arial"/>
                          <a:cs typeface="Arial"/>
                        </a:rPr>
                        <a:t>cả</a:t>
                      </a:r>
                      <a:r>
                        <a:rPr sz="1700" spc="-30" dirty="0">
                          <a:latin typeface="Arial"/>
                          <a:cs typeface="Arial"/>
                        </a:rPr>
                        <a:t> </a:t>
                      </a:r>
                      <a:r>
                        <a:rPr sz="1700" spc="-45" dirty="0">
                          <a:latin typeface="Arial"/>
                          <a:cs typeface="Arial"/>
                        </a:rPr>
                        <a:t>mức</a:t>
                      </a:r>
                      <a:r>
                        <a:rPr sz="1700" spc="-55" dirty="0">
                          <a:latin typeface="Arial"/>
                          <a:cs typeface="Arial"/>
                        </a:rPr>
                        <a:t> </a:t>
                      </a:r>
                      <a:r>
                        <a:rPr sz="1700" dirty="0">
                          <a:latin typeface="Arial"/>
                          <a:cs typeface="Arial"/>
                        </a:rPr>
                        <a:t>vận</a:t>
                      </a:r>
                      <a:r>
                        <a:rPr sz="1700" spc="-25" dirty="0">
                          <a:latin typeface="Arial"/>
                          <a:cs typeface="Arial"/>
                        </a:rPr>
                        <a:t> </a:t>
                      </a:r>
                      <a:r>
                        <a:rPr sz="1700" dirty="0">
                          <a:latin typeface="Arial"/>
                          <a:cs typeface="Arial"/>
                        </a:rPr>
                        <a:t>dụng</a:t>
                      </a:r>
                      <a:r>
                        <a:rPr sz="1700" spc="-30" dirty="0">
                          <a:latin typeface="Arial"/>
                          <a:cs typeface="Arial"/>
                        </a:rPr>
                        <a:t> </a:t>
                      </a:r>
                      <a:r>
                        <a:rPr sz="1700" spc="-25" dirty="0">
                          <a:latin typeface="Arial"/>
                          <a:cs typeface="Arial"/>
                        </a:rPr>
                        <a:t>cao</a:t>
                      </a:r>
                      <a:endParaRPr sz="1700">
                        <a:latin typeface="Arial"/>
                        <a:cs typeface="Arial"/>
                      </a:endParaRPr>
                    </a:p>
                  </a:txBody>
                  <a:tcPr marL="0" marR="0" marT="317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614045">
                <a:tc>
                  <a:txBody>
                    <a:bodyPr/>
                    <a:lstStyle/>
                    <a:p>
                      <a:pPr marL="78740">
                        <a:lnSpc>
                          <a:spcPct val="100000"/>
                        </a:lnSpc>
                        <a:spcBef>
                          <a:spcPts val="265"/>
                        </a:spcBef>
                      </a:pPr>
                      <a:r>
                        <a:rPr sz="1700" spc="-140" dirty="0">
                          <a:latin typeface="Arial"/>
                          <a:cs typeface="Arial"/>
                        </a:rPr>
                        <a:t>Tài</a:t>
                      </a:r>
                      <a:r>
                        <a:rPr sz="1700" dirty="0">
                          <a:latin typeface="Arial"/>
                          <a:cs typeface="Arial"/>
                        </a:rPr>
                        <a:t> liệu</a:t>
                      </a:r>
                      <a:r>
                        <a:rPr sz="1700" spc="-75" dirty="0">
                          <a:latin typeface="Arial"/>
                          <a:cs typeface="Arial"/>
                        </a:rPr>
                        <a:t> </a:t>
                      </a:r>
                      <a:r>
                        <a:rPr sz="1700" dirty="0">
                          <a:latin typeface="Arial"/>
                          <a:cs typeface="Arial"/>
                        </a:rPr>
                        <a:t>về</a:t>
                      </a:r>
                      <a:r>
                        <a:rPr sz="1700" spc="-50" dirty="0">
                          <a:latin typeface="Arial"/>
                          <a:cs typeface="Arial"/>
                        </a:rPr>
                        <a:t> </a:t>
                      </a:r>
                      <a:r>
                        <a:rPr sz="1700" dirty="0">
                          <a:latin typeface="Arial"/>
                          <a:cs typeface="Arial"/>
                        </a:rPr>
                        <a:t>lí</a:t>
                      </a:r>
                      <a:r>
                        <a:rPr sz="1700" spc="-30" dirty="0">
                          <a:latin typeface="Arial"/>
                          <a:cs typeface="Arial"/>
                        </a:rPr>
                        <a:t> </a:t>
                      </a:r>
                      <a:r>
                        <a:rPr sz="1700" dirty="0">
                          <a:latin typeface="Arial"/>
                          <a:cs typeface="Arial"/>
                        </a:rPr>
                        <a:t>luận</a:t>
                      </a:r>
                      <a:r>
                        <a:rPr sz="1700" spc="-40" dirty="0">
                          <a:latin typeface="Arial"/>
                          <a:cs typeface="Arial"/>
                        </a:rPr>
                        <a:t> </a:t>
                      </a:r>
                      <a:r>
                        <a:rPr sz="1700" dirty="0">
                          <a:latin typeface="Arial"/>
                          <a:cs typeface="Arial"/>
                        </a:rPr>
                        <a:t>dạy</a:t>
                      </a:r>
                      <a:r>
                        <a:rPr sz="1700" spc="-65" dirty="0">
                          <a:latin typeface="Arial"/>
                          <a:cs typeface="Arial"/>
                        </a:rPr>
                        <a:t> </a:t>
                      </a:r>
                      <a:r>
                        <a:rPr sz="1700" spc="-25" dirty="0">
                          <a:latin typeface="Arial"/>
                          <a:cs typeface="Arial"/>
                        </a:rPr>
                        <a:t>học</a:t>
                      </a:r>
                      <a:endParaRPr sz="1700">
                        <a:latin typeface="Arial"/>
                        <a:cs typeface="Arial"/>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8740">
                        <a:lnSpc>
                          <a:spcPct val="100000"/>
                        </a:lnSpc>
                        <a:spcBef>
                          <a:spcPts val="265"/>
                        </a:spcBef>
                      </a:pPr>
                      <a:r>
                        <a:rPr sz="1700" b="1" spc="-125" dirty="0">
                          <a:latin typeface="Arial"/>
                          <a:cs typeface="Arial"/>
                        </a:rPr>
                        <a:t>Các</a:t>
                      </a:r>
                      <a:r>
                        <a:rPr sz="1700" b="1" dirty="0">
                          <a:latin typeface="Arial"/>
                          <a:cs typeface="Arial"/>
                        </a:rPr>
                        <a:t> </a:t>
                      </a:r>
                      <a:r>
                        <a:rPr sz="1700" b="1" spc="-40" dirty="0">
                          <a:latin typeface="Arial"/>
                          <a:cs typeface="Arial"/>
                        </a:rPr>
                        <a:t>mức</a:t>
                      </a:r>
                      <a:r>
                        <a:rPr sz="1700" b="1" spc="-60" dirty="0">
                          <a:latin typeface="Arial"/>
                          <a:cs typeface="Arial"/>
                        </a:rPr>
                        <a:t> </a:t>
                      </a:r>
                      <a:r>
                        <a:rPr sz="1700" b="1" dirty="0">
                          <a:latin typeface="Arial"/>
                          <a:cs typeface="Arial"/>
                        </a:rPr>
                        <a:t>(cấp</a:t>
                      </a:r>
                      <a:r>
                        <a:rPr sz="1700" b="1" spc="-45" dirty="0">
                          <a:latin typeface="Arial"/>
                          <a:cs typeface="Arial"/>
                        </a:rPr>
                        <a:t> </a:t>
                      </a:r>
                      <a:r>
                        <a:rPr sz="1700" b="1" dirty="0">
                          <a:latin typeface="Arial"/>
                          <a:cs typeface="Arial"/>
                        </a:rPr>
                        <a:t>độ)</a:t>
                      </a:r>
                      <a:r>
                        <a:rPr sz="1700" b="1" spc="-25" dirty="0">
                          <a:latin typeface="Arial"/>
                          <a:cs typeface="Arial"/>
                        </a:rPr>
                        <a:t> </a:t>
                      </a:r>
                      <a:r>
                        <a:rPr sz="1700" b="1" spc="-10" dirty="0">
                          <a:latin typeface="Arial"/>
                          <a:cs typeface="Arial"/>
                        </a:rPr>
                        <a:t>nhận</a:t>
                      </a:r>
                      <a:r>
                        <a:rPr sz="1700" b="1" spc="-55" dirty="0">
                          <a:latin typeface="Arial"/>
                          <a:cs typeface="Arial"/>
                        </a:rPr>
                        <a:t> </a:t>
                      </a:r>
                      <a:r>
                        <a:rPr sz="1700" b="1" spc="-20" dirty="0">
                          <a:latin typeface="Arial"/>
                          <a:cs typeface="Arial"/>
                        </a:rPr>
                        <a:t>thức</a:t>
                      </a:r>
                      <a:endParaRPr sz="1700">
                        <a:latin typeface="Arial"/>
                        <a:cs typeface="Arial"/>
                      </a:endParaRPr>
                    </a:p>
                    <a:p>
                      <a:pPr marL="78740">
                        <a:lnSpc>
                          <a:spcPct val="100000"/>
                        </a:lnSpc>
                        <a:spcBef>
                          <a:spcPts val="10"/>
                        </a:spcBef>
                      </a:pPr>
                      <a:r>
                        <a:rPr sz="1700" spc="-25" dirty="0">
                          <a:latin typeface="Arial"/>
                          <a:cs typeface="Arial"/>
                        </a:rPr>
                        <a:t>Liên</a:t>
                      </a:r>
                      <a:r>
                        <a:rPr sz="1700" dirty="0">
                          <a:latin typeface="Arial"/>
                          <a:cs typeface="Arial"/>
                        </a:rPr>
                        <a:t> quan</a:t>
                      </a:r>
                      <a:r>
                        <a:rPr sz="1700" spc="-20" dirty="0">
                          <a:latin typeface="Arial"/>
                          <a:cs typeface="Arial"/>
                        </a:rPr>
                        <a:t> </a:t>
                      </a:r>
                      <a:r>
                        <a:rPr sz="1700" dirty="0">
                          <a:latin typeface="Arial"/>
                          <a:cs typeface="Arial"/>
                        </a:rPr>
                        <a:t>đến thang</a:t>
                      </a:r>
                      <a:r>
                        <a:rPr sz="1700" spc="-5" dirty="0">
                          <a:latin typeface="Arial"/>
                          <a:cs typeface="Arial"/>
                        </a:rPr>
                        <a:t> </a:t>
                      </a:r>
                      <a:r>
                        <a:rPr sz="1700" dirty="0">
                          <a:latin typeface="Arial"/>
                          <a:cs typeface="Arial"/>
                        </a:rPr>
                        <a:t>đo</a:t>
                      </a:r>
                      <a:r>
                        <a:rPr sz="1700" spc="-30" dirty="0">
                          <a:latin typeface="Arial"/>
                          <a:cs typeface="Arial"/>
                        </a:rPr>
                        <a:t> </a:t>
                      </a:r>
                      <a:r>
                        <a:rPr sz="1700" b="1" spc="-10" dirty="0">
                          <a:latin typeface="Arial"/>
                          <a:cs typeface="Arial"/>
                        </a:rPr>
                        <a:t>Bloom,</a:t>
                      </a:r>
                      <a:r>
                        <a:rPr sz="1700" b="1" spc="15" dirty="0">
                          <a:latin typeface="Arial"/>
                          <a:cs typeface="Arial"/>
                        </a:rPr>
                        <a:t> </a:t>
                      </a:r>
                      <a:r>
                        <a:rPr sz="1700" b="1" spc="-20" dirty="0">
                          <a:latin typeface="Arial"/>
                          <a:cs typeface="Arial"/>
                        </a:rPr>
                        <a:t>SOLO</a:t>
                      </a:r>
                      <a:endParaRPr sz="1700">
                        <a:latin typeface="Arial"/>
                        <a:cs typeface="Arial"/>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615315">
                <a:tc>
                  <a:txBody>
                    <a:bodyPr/>
                    <a:lstStyle/>
                    <a:p>
                      <a:pPr marL="78740" marR="578485">
                        <a:lnSpc>
                          <a:spcPct val="100600"/>
                        </a:lnSpc>
                        <a:spcBef>
                          <a:spcPts val="250"/>
                        </a:spcBef>
                      </a:pPr>
                      <a:r>
                        <a:rPr sz="1700" dirty="0">
                          <a:latin typeface="Arial"/>
                          <a:cs typeface="Arial"/>
                        </a:rPr>
                        <a:t>Ma</a:t>
                      </a:r>
                      <a:r>
                        <a:rPr sz="1700" spc="-20" dirty="0">
                          <a:latin typeface="Arial"/>
                          <a:cs typeface="Arial"/>
                        </a:rPr>
                        <a:t> </a:t>
                      </a:r>
                      <a:r>
                        <a:rPr sz="1700" dirty="0">
                          <a:latin typeface="Arial"/>
                          <a:cs typeface="Arial"/>
                        </a:rPr>
                        <a:t>trận</a:t>
                      </a:r>
                      <a:r>
                        <a:rPr sz="1700" spc="-10" dirty="0">
                          <a:latin typeface="Arial"/>
                          <a:cs typeface="Arial"/>
                        </a:rPr>
                        <a:t> </a:t>
                      </a:r>
                      <a:r>
                        <a:rPr sz="1700" spc="-30" dirty="0">
                          <a:latin typeface="Arial"/>
                          <a:cs typeface="Arial"/>
                        </a:rPr>
                        <a:t>của</a:t>
                      </a:r>
                      <a:r>
                        <a:rPr sz="1700" spc="-15" dirty="0">
                          <a:latin typeface="Arial"/>
                          <a:cs typeface="Arial"/>
                        </a:rPr>
                        <a:t> </a:t>
                      </a:r>
                      <a:r>
                        <a:rPr sz="1700" dirty="0">
                          <a:latin typeface="Arial"/>
                          <a:cs typeface="Arial"/>
                        </a:rPr>
                        <a:t>đề</a:t>
                      </a:r>
                      <a:r>
                        <a:rPr sz="1700" spc="-5" dirty="0">
                          <a:latin typeface="Arial"/>
                          <a:cs typeface="Arial"/>
                        </a:rPr>
                        <a:t> </a:t>
                      </a:r>
                      <a:r>
                        <a:rPr sz="1700" spc="50" dirty="0">
                          <a:latin typeface="Arial"/>
                          <a:cs typeface="Arial"/>
                        </a:rPr>
                        <a:t>thi</a:t>
                      </a:r>
                      <a:r>
                        <a:rPr sz="1700" dirty="0">
                          <a:latin typeface="Arial"/>
                          <a:cs typeface="Arial"/>
                        </a:rPr>
                        <a:t> </a:t>
                      </a:r>
                      <a:r>
                        <a:rPr sz="1700" spc="75" dirty="0">
                          <a:latin typeface="Arial"/>
                          <a:cs typeface="Arial"/>
                        </a:rPr>
                        <a:t>tốt</a:t>
                      </a:r>
                      <a:r>
                        <a:rPr sz="1700" dirty="0">
                          <a:latin typeface="Arial"/>
                          <a:cs typeface="Arial"/>
                        </a:rPr>
                        <a:t> </a:t>
                      </a:r>
                      <a:r>
                        <a:rPr sz="1700" spc="-10" dirty="0">
                          <a:latin typeface="Arial"/>
                          <a:cs typeface="Arial"/>
                        </a:rPr>
                        <a:t>nghiệp </a:t>
                      </a:r>
                      <a:r>
                        <a:rPr sz="1700" spc="-20" dirty="0">
                          <a:latin typeface="Arial"/>
                          <a:cs typeface="Arial"/>
                        </a:rPr>
                        <a:t>THPT</a:t>
                      </a:r>
                      <a:endParaRPr sz="1700">
                        <a:latin typeface="Arial"/>
                        <a:cs typeface="Arial"/>
                      </a:endParaRPr>
                    </a:p>
                  </a:txBody>
                  <a:tcPr marL="0" marR="0" marT="317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8740" marR="227329">
                        <a:lnSpc>
                          <a:spcPct val="100600"/>
                        </a:lnSpc>
                        <a:spcBef>
                          <a:spcPts val="250"/>
                        </a:spcBef>
                      </a:pPr>
                      <a:r>
                        <a:rPr sz="1700" b="1" spc="-125" dirty="0">
                          <a:latin typeface="Arial"/>
                          <a:cs typeface="Arial"/>
                        </a:rPr>
                        <a:t>Các</a:t>
                      </a:r>
                      <a:r>
                        <a:rPr sz="1700" b="1" dirty="0">
                          <a:latin typeface="Arial"/>
                          <a:cs typeface="Arial"/>
                        </a:rPr>
                        <a:t> </a:t>
                      </a:r>
                      <a:r>
                        <a:rPr sz="1700" b="1" spc="-30" dirty="0">
                          <a:latin typeface="Arial"/>
                          <a:cs typeface="Arial"/>
                        </a:rPr>
                        <a:t>cấp</a:t>
                      </a:r>
                      <a:r>
                        <a:rPr sz="1700" b="1" spc="-75" dirty="0">
                          <a:latin typeface="Arial"/>
                          <a:cs typeface="Arial"/>
                        </a:rPr>
                        <a:t> </a:t>
                      </a:r>
                      <a:r>
                        <a:rPr sz="1700" b="1" dirty="0">
                          <a:latin typeface="Arial"/>
                          <a:cs typeface="Arial"/>
                        </a:rPr>
                        <a:t>độ</a:t>
                      </a:r>
                      <a:r>
                        <a:rPr sz="1700" b="1" spc="-40" dirty="0">
                          <a:latin typeface="Arial"/>
                          <a:cs typeface="Arial"/>
                        </a:rPr>
                        <a:t> </a:t>
                      </a:r>
                      <a:r>
                        <a:rPr sz="1700" b="1" dirty="0">
                          <a:latin typeface="Arial"/>
                          <a:cs typeface="Arial"/>
                        </a:rPr>
                        <a:t>tư</a:t>
                      </a:r>
                      <a:r>
                        <a:rPr sz="1700" b="1" spc="-45" dirty="0">
                          <a:latin typeface="Arial"/>
                          <a:cs typeface="Arial"/>
                        </a:rPr>
                        <a:t> </a:t>
                      </a:r>
                      <a:r>
                        <a:rPr sz="1700" b="1" spc="-25" dirty="0">
                          <a:latin typeface="Arial"/>
                          <a:cs typeface="Arial"/>
                        </a:rPr>
                        <a:t>duy,</a:t>
                      </a:r>
                      <a:r>
                        <a:rPr sz="1700" b="1" spc="-40" dirty="0">
                          <a:latin typeface="Arial"/>
                          <a:cs typeface="Arial"/>
                        </a:rPr>
                        <a:t> </a:t>
                      </a:r>
                      <a:r>
                        <a:rPr sz="1700" dirty="0">
                          <a:latin typeface="Arial"/>
                          <a:cs typeface="Arial"/>
                        </a:rPr>
                        <a:t>đề</a:t>
                      </a:r>
                      <a:r>
                        <a:rPr sz="1700" spc="-40" dirty="0">
                          <a:latin typeface="Arial"/>
                          <a:cs typeface="Arial"/>
                        </a:rPr>
                        <a:t> </a:t>
                      </a:r>
                      <a:r>
                        <a:rPr sz="1700" spc="-10" dirty="0">
                          <a:latin typeface="Arial"/>
                          <a:cs typeface="Arial"/>
                        </a:rPr>
                        <a:t>cập</a:t>
                      </a:r>
                      <a:r>
                        <a:rPr sz="1700" spc="-45" dirty="0">
                          <a:latin typeface="Arial"/>
                          <a:cs typeface="Arial"/>
                        </a:rPr>
                        <a:t> </a:t>
                      </a:r>
                      <a:r>
                        <a:rPr sz="1700" dirty="0">
                          <a:latin typeface="Arial"/>
                          <a:cs typeface="Arial"/>
                        </a:rPr>
                        <a:t>đến</a:t>
                      </a:r>
                      <a:r>
                        <a:rPr sz="1700" spc="-30" dirty="0">
                          <a:latin typeface="Arial"/>
                          <a:cs typeface="Arial"/>
                        </a:rPr>
                        <a:t> </a:t>
                      </a:r>
                      <a:r>
                        <a:rPr sz="1700" dirty="0">
                          <a:latin typeface="Arial"/>
                          <a:cs typeface="Arial"/>
                        </a:rPr>
                        <a:t>khái</a:t>
                      </a:r>
                      <a:r>
                        <a:rPr sz="1700" spc="-35" dirty="0">
                          <a:latin typeface="Arial"/>
                          <a:cs typeface="Arial"/>
                        </a:rPr>
                        <a:t> </a:t>
                      </a:r>
                      <a:r>
                        <a:rPr sz="1700" dirty="0">
                          <a:latin typeface="Arial"/>
                          <a:cs typeface="Arial"/>
                        </a:rPr>
                        <a:t>niệm</a:t>
                      </a:r>
                      <a:r>
                        <a:rPr sz="1700" spc="-25" dirty="0">
                          <a:latin typeface="Arial"/>
                          <a:cs typeface="Arial"/>
                        </a:rPr>
                        <a:t> </a:t>
                      </a:r>
                      <a:r>
                        <a:rPr sz="1700" dirty="0">
                          <a:latin typeface="Arial"/>
                          <a:cs typeface="Arial"/>
                        </a:rPr>
                        <a:t>về</a:t>
                      </a:r>
                      <a:r>
                        <a:rPr sz="1700" spc="-40" dirty="0">
                          <a:latin typeface="Arial"/>
                          <a:cs typeface="Arial"/>
                        </a:rPr>
                        <a:t> </a:t>
                      </a:r>
                      <a:r>
                        <a:rPr sz="1700" dirty="0">
                          <a:latin typeface="Arial"/>
                          <a:cs typeface="Arial"/>
                        </a:rPr>
                        <a:t>năng</a:t>
                      </a:r>
                      <a:r>
                        <a:rPr sz="1700" spc="-50" dirty="0">
                          <a:latin typeface="Arial"/>
                          <a:cs typeface="Arial"/>
                        </a:rPr>
                        <a:t> </a:t>
                      </a:r>
                      <a:r>
                        <a:rPr sz="1700" spc="-25" dirty="0">
                          <a:latin typeface="Arial"/>
                          <a:cs typeface="Arial"/>
                        </a:rPr>
                        <a:t>lực </a:t>
                      </a:r>
                      <a:r>
                        <a:rPr sz="1700" spc="-20" dirty="0">
                          <a:latin typeface="Arial"/>
                          <a:cs typeface="Arial"/>
                        </a:rPr>
                        <a:t>của</a:t>
                      </a:r>
                      <a:r>
                        <a:rPr sz="1700" spc="-80" dirty="0">
                          <a:latin typeface="Arial"/>
                          <a:cs typeface="Arial"/>
                        </a:rPr>
                        <a:t> </a:t>
                      </a:r>
                      <a:r>
                        <a:rPr sz="1700" spc="-60" dirty="0">
                          <a:latin typeface="Arial"/>
                          <a:cs typeface="Arial"/>
                        </a:rPr>
                        <a:t>Leen</a:t>
                      </a:r>
                      <a:r>
                        <a:rPr sz="1700" spc="-65" dirty="0">
                          <a:latin typeface="Arial"/>
                          <a:cs typeface="Arial"/>
                        </a:rPr>
                        <a:t> </a:t>
                      </a:r>
                      <a:r>
                        <a:rPr sz="1700" spc="-25" dirty="0">
                          <a:latin typeface="Arial"/>
                          <a:cs typeface="Arial"/>
                        </a:rPr>
                        <a:t>Pil</a:t>
                      </a:r>
                      <a:endParaRPr sz="1700">
                        <a:latin typeface="Arial"/>
                        <a:cs typeface="Arial"/>
                      </a:endParaRPr>
                    </a:p>
                  </a:txBody>
                  <a:tcPr marL="0" marR="0" marT="317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614045">
                <a:tc>
                  <a:txBody>
                    <a:bodyPr/>
                    <a:lstStyle/>
                    <a:p>
                      <a:pPr marL="78740">
                        <a:lnSpc>
                          <a:spcPct val="100000"/>
                        </a:lnSpc>
                        <a:spcBef>
                          <a:spcPts val="265"/>
                        </a:spcBef>
                      </a:pPr>
                      <a:r>
                        <a:rPr sz="1700" spc="-105" dirty="0">
                          <a:latin typeface="Arial"/>
                          <a:cs typeface="Arial"/>
                        </a:rPr>
                        <a:t>Lí</a:t>
                      </a:r>
                      <a:r>
                        <a:rPr sz="1700" spc="-20" dirty="0">
                          <a:latin typeface="Arial"/>
                          <a:cs typeface="Arial"/>
                        </a:rPr>
                        <a:t> </a:t>
                      </a:r>
                      <a:r>
                        <a:rPr sz="1700" dirty="0">
                          <a:latin typeface="Arial"/>
                          <a:cs typeface="Arial"/>
                        </a:rPr>
                        <a:t>thuyết</a:t>
                      </a:r>
                      <a:r>
                        <a:rPr sz="1700" spc="-45" dirty="0">
                          <a:latin typeface="Arial"/>
                          <a:cs typeface="Arial"/>
                        </a:rPr>
                        <a:t> </a:t>
                      </a:r>
                      <a:r>
                        <a:rPr sz="1700" dirty="0">
                          <a:latin typeface="Arial"/>
                          <a:cs typeface="Arial"/>
                        </a:rPr>
                        <a:t>về</a:t>
                      </a:r>
                      <a:r>
                        <a:rPr sz="1700" spc="-5" dirty="0">
                          <a:latin typeface="Arial"/>
                          <a:cs typeface="Arial"/>
                        </a:rPr>
                        <a:t> </a:t>
                      </a:r>
                      <a:r>
                        <a:rPr sz="1700" dirty="0">
                          <a:latin typeface="Arial"/>
                          <a:cs typeface="Arial"/>
                        </a:rPr>
                        <a:t>kiểm</a:t>
                      </a:r>
                      <a:r>
                        <a:rPr sz="1700" spc="-25" dirty="0">
                          <a:latin typeface="Arial"/>
                          <a:cs typeface="Arial"/>
                        </a:rPr>
                        <a:t> </a:t>
                      </a:r>
                      <a:r>
                        <a:rPr sz="1700" dirty="0">
                          <a:latin typeface="Arial"/>
                          <a:cs typeface="Arial"/>
                        </a:rPr>
                        <a:t>tra,</a:t>
                      </a:r>
                      <a:r>
                        <a:rPr sz="1700" spc="-15" dirty="0">
                          <a:latin typeface="Arial"/>
                          <a:cs typeface="Arial"/>
                        </a:rPr>
                        <a:t> </a:t>
                      </a:r>
                      <a:r>
                        <a:rPr sz="1700" dirty="0">
                          <a:latin typeface="Arial"/>
                          <a:cs typeface="Arial"/>
                        </a:rPr>
                        <a:t>đánh</a:t>
                      </a:r>
                      <a:r>
                        <a:rPr sz="1700" spc="-30" dirty="0">
                          <a:latin typeface="Arial"/>
                          <a:cs typeface="Arial"/>
                        </a:rPr>
                        <a:t> </a:t>
                      </a:r>
                      <a:r>
                        <a:rPr sz="1700" spc="-25" dirty="0">
                          <a:latin typeface="Arial"/>
                          <a:cs typeface="Arial"/>
                        </a:rPr>
                        <a:t>giá</a:t>
                      </a:r>
                      <a:endParaRPr sz="1700">
                        <a:latin typeface="Arial"/>
                        <a:cs typeface="Arial"/>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8740" marR="292100">
                        <a:lnSpc>
                          <a:spcPct val="100600"/>
                        </a:lnSpc>
                        <a:spcBef>
                          <a:spcPts val="250"/>
                        </a:spcBef>
                      </a:pPr>
                      <a:r>
                        <a:rPr sz="1700" b="1" spc="-50" dirty="0">
                          <a:latin typeface="Arial"/>
                          <a:cs typeface="Arial"/>
                        </a:rPr>
                        <a:t>Chỉ</a:t>
                      </a:r>
                      <a:r>
                        <a:rPr sz="1700" b="1" spc="-75" dirty="0">
                          <a:latin typeface="Arial"/>
                          <a:cs typeface="Arial"/>
                        </a:rPr>
                        <a:t> </a:t>
                      </a:r>
                      <a:r>
                        <a:rPr sz="1700" b="1" dirty="0">
                          <a:latin typeface="Arial"/>
                          <a:cs typeface="Arial"/>
                        </a:rPr>
                        <a:t>báo</a:t>
                      </a:r>
                      <a:r>
                        <a:rPr sz="1700" b="1" spc="-80" dirty="0">
                          <a:latin typeface="Arial"/>
                          <a:cs typeface="Arial"/>
                        </a:rPr>
                        <a:t> </a:t>
                      </a:r>
                      <a:r>
                        <a:rPr sz="1700" b="1" spc="-10" dirty="0">
                          <a:latin typeface="Arial"/>
                          <a:cs typeface="Arial"/>
                        </a:rPr>
                        <a:t>chất</a:t>
                      </a:r>
                      <a:r>
                        <a:rPr sz="1700" b="1" spc="-65" dirty="0">
                          <a:latin typeface="Arial"/>
                          <a:cs typeface="Arial"/>
                        </a:rPr>
                        <a:t> </a:t>
                      </a:r>
                      <a:r>
                        <a:rPr sz="1700" b="1" spc="-35" dirty="0">
                          <a:latin typeface="Arial"/>
                          <a:cs typeface="Arial"/>
                        </a:rPr>
                        <a:t>lượng</a:t>
                      </a:r>
                      <a:r>
                        <a:rPr sz="1700" b="1" spc="-50" dirty="0">
                          <a:latin typeface="Arial"/>
                          <a:cs typeface="Arial"/>
                        </a:rPr>
                        <a:t> </a:t>
                      </a:r>
                      <a:r>
                        <a:rPr sz="1700" b="1" dirty="0">
                          <a:latin typeface="Arial"/>
                          <a:cs typeface="Arial"/>
                        </a:rPr>
                        <a:t>hành</a:t>
                      </a:r>
                      <a:r>
                        <a:rPr sz="1700" b="1" spc="-55" dirty="0">
                          <a:latin typeface="Arial"/>
                          <a:cs typeface="Arial"/>
                        </a:rPr>
                        <a:t> </a:t>
                      </a:r>
                      <a:r>
                        <a:rPr sz="1700" b="1" spc="-20" dirty="0">
                          <a:latin typeface="Arial"/>
                          <a:cs typeface="Arial"/>
                        </a:rPr>
                        <a:t>vi</a:t>
                      </a:r>
                      <a:r>
                        <a:rPr sz="1700" spc="-20" dirty="0">
                          <a:latin typeface="Arial"/>
                          <a:cs typeface="Arial"/>
                        </a:rPr>
                        <a:t>,</a:t>
                      </a:r>
                      <a:r>
                        <a:rPr sz="1700" spc="-65" dirty="0">
                          <a:latin typeface="Arial"/>
                          <a:cs typeface="Arial"/>
                        </a:rPr>
                        <a:t> </a:t>
                      </a:r>
                      <a:r>
                        <a:rPr sz="1700" dirty="0">
                          <a:latin typeface="Arial"/>
                          <a:cs typeface="Arial"/>
                        </a:rPr>
                        <a:t>liên</a:t>
                      </a:r>
                      <a:r>
                        <a:rPr sz="1700" spc="-15" dirty="0">
                          <a:latin typeface="Arial"/>
                          <a:cs typeface="Arial"/>
                        </a:rPr>
                        <a:t> </a:t>
                      </a:r>
                      <a:r>
                        <a:rPr sz="1700" dirty="0">
                          <a:latin typeface="Arial"/>
                          <a:cs typeface="Arial"/>
                        </a:rPr>
                        <a:t>quan</a:t>
                      </a:r>
                      <a:r>
                        <a:rPr sz="1700" spc="-65" dirty="0">
                          <a:latin typeface="Arial"/>
                          <a:cs typeface="Arial"/>
                        </a:rPr>
                        <a:t> </a:t>
                      </a:r>
                      <a:r>
                        <a:rPr sz="1700" dirty="0">
                          <a:latin typeface="Arial"/>
                          <a:cs typeface="Arial"/>
                        </a:rPr>
                        <a:t>đến</a:t>
                      </a:r>
                      <a:r>
                        <a:rPr sz="1700" spc="-45" dirty="0">
                          <a:latin typeface="Arial"/>
                          <a:cs typeface="Arial"/>
                        </a:rPr>
                        <a:t> </a:t>
                      </a:r>
                      <a:r>
                        <a:rPr sz="1700" spc="-65" dirty="0">
                          <a:latin typeface="Arial"/>
                          <a:cs typeface="Arial"/>
                        </a:rPr>
                        <a:t>các</a:t>
                      </a:r>
                      <a:r>
                        <a:rPr sz="1700" spc="-55" dirty="0">
                          <a:latin typeface="Arial"/>
                          <a:cs typeface="Arial"/>
                        </a:rPr>
                        <a:t> </a:t>
                      </a:r>
                      <a:r>
                        <a:rPr sz="1700" spc="-10" dirty="0">
                          <a:latin typeface="Arial"/>
                          <a:cs typeface="Arial"/>
                        </a:rPr>
                        <a:t>thuật </a:t>
                      </a:r>
                      <a:r>
                        <a:rPr sz="1700" spc="-30" dirty="0">
                          <a:latin typeface="Arial"/>
                          <a:cs typeface="Arial"/>
                        </a:rPr>
                        <a:t>ngữ:</a:t>
                      </a:r>
                      <a:r>
                        <a:rPr sz="1700" spc="-75" dirty="0">
                          <a:latin typeface="Arial"/>
                          <a:cs typeface="Arial"/>
                        </a:rPr>
                        <a:t> </a:t>
                      </a:r>
                      <a:r>
                        <a:rPr sz="1700" dirty="0">
                          <a:latin typeface="Arial"/>
                          <a:cs typeface="Arial"/>
                        </a:rPr>
                        <a:t>hành</a:t>
                      </a:r>
                      <a:r>
                        <a:rPr sz="1700" spc="-60" dirty="0">
                          <a:latin typeface="Arial"/>
                          <a:cs typeface="Arial"/>
                        </a:rPr>
                        <a:t> </a:t>
                      </a:r>
                      <a:r>
                        <a:rPr sz="1700" dirty="0">
                          <a:latin typeface="Arial"/>
                          <a:cs typeface="Arial"/>
                        </a:rPr>
                        <a:t>vi,</a:t>
                      </a:r>
                      <a:r>
                        <a:rPr sz="1700" spc="-55" dirty="0">
                          <a:latin typeface="Arial"/>
                          <a:cs typeface="Arial"/>
                        </a:rPr>
                        <a:t> </a:t>
                      </a:r>
                      <a:r>
                        <a:rPr sz="1700" dirty="0">
                          <a:latin typeface="Arial"/>
                          <a:cs typeface="Arial"/>
                        </a:rPr>
                        <a:t>tiêu</a:t>
                      </a:r>
                      <a:r>
                        <a:rPr sz="1700" spc="-45" dirty="0">
                          <a:latin typeface="Arial"/>
                          <a:cs typeface="Arial"/>
                        </a:rPr>
                        <a:t> </a:t>
                      </a:r>
                      <a:r>
                        <a:rPr sz="1700" spc="-10" dirty="0">
                          <a:latin typeface="Arial"/>
                          <a:cs typeface="Arial"/>
                        </a:rPr>
                        <a:t>chí</a:t>
                      </a:r>
                      <a:r>
                        <a:rPr sz="1700" spc="-50" dirty="0">
                          <a:latin typeface="Arial"/>
                          <a:cs typeface="Arial"/>
                        </a:rPr>
                        <a:t> </a:t>
                      </a:r>
                      <a:r>
                        <a:rPr sz="1700" dirty="0">
                          <a:latin typeface="Arial"/>
                          <a:cs typeface="Arial"/>
                        </a:rPr>
                        <a:t>chất</a:t>
                      </a:r>
                      <a:r>
                        <a:rPr sz="1700" spc="-80" dirty="0">
                          <a:latin typeface="Arial"/>
                          <a:cs typeface="Arial"/>
                        </a:rPr>
                        <a:t> </a:t>
                      </a:r>
                      <a:r>
                        <a:rPr sz="1700" spc="-20" dirty="0">
                          <a:latin typeface="Arial"/>
                          <a:cs typeface="Arial"/>
                        </a:rPr>
                        <a:t>lượng</a:t>
                      </a:r>
                      <a:r>
                        <a:rPr sz="1700" spc="-60" dirty="0">
                          <a:latin typeface="Arial"/>
                          <a:cs typeface="Arial"/>
                        </a:rPr>
                        <a:t> </a:t>
                      </a:r>
                      <a:r>
                        <a:rPr sz="1700" dirty="0">
                          <a:latin typeface="Arial"/>
                          <a:cs typeface="Arial"/>
                        </a:rPr>
                        <a:t>hành</a:t>
                      </a:r>
                      <a:r>
                        <a:rPr sz="1700" spc="-55" dirty="0">
                          <a:latin typeface="Arial"/>
                          <a:cs typeface="Arial"/>
                        </a:rPr>
                        <a:t> </a:t>
                      </a:r>
                      <a:r>
                        <a:rPr sz="1700" spc="-25" dirty="0">
                          <a:latin typeface="Arial"/>
                          <a:cs typeface="Arial"/>
                        </a:rPr>
                        <a:t>vi</a:t>
                      </a:r>
                      <a:endParaRPr sz="1700">
                        <a:latin typeface="Arial"/>
                        <a:cs typeface="Arial"/>
                      </a:endParaRPr>
                    </a:p>
                  </a:txBody>
                  <a:tcPr marL="0" marR="0" marT="317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69900" y="828366"/>
            <a:ext cx="9312263" cy="6262035"/>
          </a:xfrm>
          <a:prstGeom prst="rect">
            <a:avLst/>
          </a:prstGeom>
        </p:spPr>
        <p:txBody>
          <a:bodyPr vert="horz" wrap="square" lIns="0" tIns="140970" rIns="0" bIns="0" rtlCol="0">
            <a:spAutoFit/>
          </a:bodyPr>
          <a:lstStyle/>
          <a:p>
            <a:pPr marL="245739" indent="-233039">
              <a:spcBef>
                <a:spcPts val="1110"/>
              </a:spcBef>
              <a:buFont typeface="Arial"/>
              <a:buChar char="•"/>
              <a:tabLst>
                <a:tab pos="245739" algn="l"/>
              </a:tabLst>
            </a:pPr>
            <a:r>
              <a:rPr sz="2400" b="1" dirty="0">
                <a:solidFill>
                  <a:srgbClr val="0000CC"/>
                </a:solidFill>
                <a:latin typeface="Arial"/>
                <a:cs typeface="Arial"/>
              </a:rPr>
              <a:t>Mức</a:t>
            </a:r>
            <a:r>
              <a:rPr sz="2400" b="1" spc="10" dirty="0">
                <a:solidFill>
                  <a:srgbClr val="0000CC"/>
                </a:solidFill>
                <a:latin typeface="Arial"/>
                <a:cs typeface="Arial"/>
              </a:rPr>
              <a:t> </a:t>
            </a:r>
            <a:r>
              <a:rPr sz="2400" b="1" spc="-10" dirty="0">
                <a:solidFill>
                  <a:srgbClr val="0000CC"/>
                </a:solidFill>
                <a:latin typeface="Arial"/>
                <a:cs typeface="Arial"/>
              </a:rPr>
              <a:t>“</a:t>
            </a:r>
            <a:r>
              <a:rPr sz="2400" b="1" spc="-10" dirty="0" smtClean="0">
                <a:solidFill>
                  <a:srgbClr val="0000CC"/>
                </a:solidFill>
                <a:latin typeface="Arial"/>
                <a:cs typeface="Arial"/>
              </a:rPr>
              <a:t>Biết”</a:t>
            </a:r>
            <a:r>
              <a:rPr lang="en-US" sz="2400" b="1" spc="-10" dirty="0" smtClean="0">
                <a:solidFill>
                  <a:srgbClr val="0000CC"/>
                </a:solidFill>
                <a:latin typeface="Arial"/>
                <a:cs typeface="Arial"/>
              </a:rPr>
              <a:t>: </a:t>
            </a:r>
            <a:r>
              <a:rPr sz="2400" b="1" dirty="0" smtClean="0">
                <a:solidFill>
                  <a:srgbClr val="FF0000"/>
                </a:solidFill>
                <a:latin typeface="Arial"/>
                <a:cs typeface="Arial"/>
              </a:rPr>
              <a:t>Nhận</a:t>
            </a:r>
            <a:r>
              <a:rPr sz="2400" b="1" spc="110" dirty="0" smtClean="0">
                <a:solidFill>
                  <a:srgbClr val="FF0000"/>
                </a:solidFill>
                <a:latin typeface="Arial"/>
                <a:cs typeface="Arial"/>
              </a:rPr>
              <a:t> </a:t>
            </a:r>
            <a:r>
              <a:rPr sz="2400" b="1" dirty="0">
                <a:solidFill>
                  <a:srgbClr val="FF0000"/>
                </a:solidFill>
                <a:latin typeface="Arial"/>
                <a:cs typeface="Arial"/>
              </a:rPr>
              <a:t>dạng</a:t>
            </a:r>
            <a:r>
              <a:rPr sz="2400" b="1" spc="125" dirty="0">
                <a:solidFill>
                  <a:srgbClr val="FF0000"/>
                </a:solidFill>
                <a:latin typeface="Arial"/>
                <a:cs typeface="Arial"/>
              </a:rPr>
              <a:t> </a:t>
            </a:r>
            <a:r>
              <a:rPr sz="2400" dirty="0">
                <a:solidFill>
                  <a:srgbClr val="FF0000"/>
                </a:solidFill>
                <a:latin typeface="Arial"/>
                <a:cs typeface="Arial"/>
              </a:rPr>
              <a:t>(nhận</a:t>
            </a:r>
            <a:r>
              <a:rPr sz="2400" spc="130" dirty="0">
                <a:solidFill>
                  <a:srgbClr val="FF0000"/>
                </a:solidFill>
                <a:latin typeface="Arial"/>
                <a:cs typeface="Arial"/>
              </a:rPr>
              <a:t> </a:t>
            </a:r>
            <a:r>
              <a:rPr sz="2400" dirty="0">
                <a:solidFill>
                  <a:srgbClr val="FF0000"/>
                </a:solidFill>
                <a:latin typeface="Arial"/>
                <a:cs typeface="Arial"/>
              </a:rPr>
              <a:t>diện,</a:t>
            </a:r>
            <a:r>
              <a:rPr sz="2400" spc="150" dirty="0">
                <a:solidFill>
                  <a:srgbClr val="FF0000"/>
                </a:solidFill>
                <a:latin typeface="Arial"/>
                <a:cs typeface="Arial"/>
              </a:rPr>
              <a:t> </a:t>
            </a:r>
            <a:r>
              <a:rPr sz="2400" dirty="0">
                <a:solidFill>
                  <a:srgbClr val="FF0000"/>
                </a:solidFill>
                <a:latin typeface="Arial"/>
                <a:cs typeface="Arial"/>
              </a:rPr>
              <a:t>nhận</a:t>
            </a:r>
            <a:r>
              <a:rPr sz="2400" spc="145" dirty="0">
                <a:solidFill>
                  <a:srgbClr val="FF0000"/>
                </a:solidFill>
                <a:latin typeface="Arial"/>
                <a:cs typeface="Arial"/>
              </a:rPr>
              <a:t> </a:t>
            </a:r>
            <a:r>
              <a:rPr sz="2400" dirty="0">
                <a:solidFill>
                  <a:srgbClr val="FF0000"/>
                </a:solidFill>
                <a:latin typeface="Arial"/>
                <a:cs typeface="Arial"/>
              </a:rPr>
              <a:t>ra)</a:t>
            </a:r>
            <a:r>
              <a:rPr sz="2400" spc="140" dirty="0">
                <a:solidFill>
                  <a:srgbClr val="FF0000"/>
                </a:solidFill>
                <a:latin typeface="Arial"/>
                <a:cs typeface="Arial"/>
              </a:rPr>
              <a:t> </a:t>
            </a:r>
            <a:r>
              <a:rPr sz="2400" spc="-10" dirty="0">
                <a:solidFill>
                  <a:srgbClr val="FF0000"/>
                </a:solidFill>
                <a:latin typeface="Arial"/>
                <a:cs typeface="Arial"/>
              </a:rPr>
              <a:t>được</a:t>
            </a:r>
            <a:r>
              <a:rPr sz="2400" spc="125" dirty="0">
                <a:solidFill>
                  <a:srgbClr val="FF0000"/>
                </a:solidFill>
                <a:latin typeface="Arial"/>
                <a:cs typeface="Arial"/>
              </a:rPr>
              <a:t> </a:t>
            </a:r>
            <a:r>
              <a:rPr sz="2400" b="1" spc="50" dirty="0">
                <a:solidFill>
                  <a:srgbClr val="0000FF"/>
                </a:solidFill>
                <a:latin typeface="Arial"/>
                <a:cs typeface="Arial"/>
              </a:rPr>
              <a:t>tri</a:t>
            </a:r>
            <a:r>
              <a:rPr sz="2400" b="1" spc="114" dirty="0">
                <a:solidFill>
                  <a:srgbClr val="0000FF"/>
                </a:solidFill>
                <a:latin typeface="Arial"/>
                <a:cs typeface="Arial"/>
              </a:rPr>
              <a:t> </a:t>
            </a:r>
            <a:r>
              <a:rPr sz="2400" b="1" dirty="0">
                <a:solidFill>
                  <a:srgbClr val="0000FF"/>
                </a:solidFill>
                <a:latin typeface="Arial"/>
                <a:cs typeface="Arial"/>
              </a:rPr>
              <a:t>thức</a:t>
            </a:r>
            <a:r>
              <a:rPr sz="2400" b="1" spc="120" dirty="0">
                <a:solidFill>
                  <a:srgbClr val="0000FF"/>
                </a:solidFill>
                <a:latin typeface="Arial"/>
                <a:cs typeface="Arial"/>
              </a:rPr>
              <a:t> </a:t>
            </a:r>
            <a:r>
              <a:rPr sz="2400" b="1" dirty="0">
                <a:solidFill>
                  <a:srgbClr val="0000FF"/>
                </a:solidFill>
                <a:latin typeface="Arial"/>
                <a:cs typeface="Arial"/>
              </a:rPr>
              <a:t>tin</a:t>
            </a:r>
            <a:r>
              <a:rPr sz="2400" b="1" spc="114" dirty="0">
                <a:solidFill>
                  <a:srgbClr val="0000FF"/>
                </a:solidFill>
                <a:latin typeface="Arial"/>
                <a:cs typeface="Arial"/>
              </a:rPr>
              <a:t> </a:t>
            </a:r>
            <a:r>
              <a:rPr sz="2400" b="1" dirty="0">
                <a:solidFill>
                  <a:srgbClr val="0000FF"/>
                </a:solidFill>
                <a:latin typeface="Arial"/>
                <a:cs typeface="Arial"/>
              </a:rPr>
              <a:t>học</a:t>
            </a:r>
            <a:r>
              <a:rPr sz="2400" b="1" spc="120" dirty="0">
                <a:solidFill>
                  <a:srgbClr val="0000FF"/>
                </a:solidFill>
                <a:latin typeface="Arial"/>
                <a:cs typeface="Arial"/>
              </a:rPr>
              <a:t> </a:t>
            </a:r>
            <a:r>
              <a:rPr sz="2400" dirty="0">
                <a:latin typeface="Arial"/>
                <a:cs typeface="Arial"/>
              </a:rPr>
              <a:t>(hoặc</a:t>
            </a:r>
            <a:r>
              <a:rPr sz="2400" spc="135" dirty="0">
                <a:latin typeface="Arial"/>
                <a:cs typeface="Arial"/>
              </a:rPr>
              <a:t> </a:t>
            </a:r>
            <a:r>
              <a:rPr sz="2400" b="1" spc="55" dirty="0">
                <a:solidFill>
                  <a:srgbClr val="0000FF"/>
                </a:solidFill>
                <a:latin typeface="Arial"/>
                <a:cs typeface="Arial"/>
              </a:rPr>
              <a:t>một</a:t>
            </a:r>
            <a:r>
              <a:rPr sz="2400" b="1" spc="125" dirty="0">
                <a:solidFill>
                  <a:srgbClr val="0000FF"/>
                </a:solidFill>
                <a:latin typeface="Arial"/>
                <a:cs typeface="Arial"/>
              </a:rPr>
              <a:t> </a:t>
            </a:r>
            <a:r>
              <a:rPr sz="2400" b="1" dirty="0">
                <a:solidFill>
                  <a:srgbClr val="0000FF"/>
                </a:solidFill>
                <a:latin typeface="Arial"/>
                <a:cs typeface="Arial"/>
              </a:rPr>
              <a:t>thể</a:t>
            </a:r>
            <a:r>
              <a:rPr sz="2400" b="1" spc="125" dirty="0">
                <a:solidFill>
                  <a:srgbClr val="0000FF"/>
                </a:solidFill>
                <a:latin typeface="Arial"/>
                <a:cs typeface="Arial"/>
              </a:rPr>
              <a:t> </a:t>
            </a:r>
            <a:r>
              <a:rPr sz="2400" b="1" dirty="0">
                <a:solidFill>
                  <a:srgbClr val="0000FF"/>
                </a:solidFill>
                <a:latin typeface="Arial"/>
                <a:cs typeface="Arial"/>
              </a:rPr>
              <a:t>hiện</a:t>
            </a:r>
            <a:r>
              <a:rPr sz="2400" b="1" spc="110" dirty="0">
                <a:solidFill>
                  <a:srgbClr val="0000FF"/>
                </a:solidFill>
                <a:latin typeface="Arial"/>
                <a:cs typeface="Arial"/>
              </a:rPr>
              <a:t> </a:t>
            </a:r>
            <a:r>
              <a:rPr sz="2400" b="1" dirty="0">
                <a:solidFill>
                  <a:srgbClr val="0000FF"/>
                </a:solidFill>
                <a:latin typeface="Arial"/>
                <a:cs typeface="Arial"/>
              </a:rPr>
              <a:t>của</a:t>
            </a:r>
            <a:r>
              <a:rPr sz="2400" b="1" spc="130" dirty="0">
                <a:solidFill>
                  <a:srgbClr val="0000FF"/>
                </a:solidFill>
                <a:latin typeface="Arial"/>
                <a:cs typeface="Arial"/>
              </a:rPr>
              <a:t> </a:t>
            </a:r>
            <a:r>
              <a:rPr sz="2400" b="1" spc="25" dirty="0">
                <a:solidFill>
                  <a:srgbClr val="0000FF"/>
                </a:solidFill>
                <a:latin typeface="Arial"/>
                <a:cs typeface="Arial"/>
              </a:rPr>
              <a:t>tri </a:t>
            </a:r>
            <a:r>
              <a:rPr sz="2400" b="1" spc="-10" dirty="0" smtClean="0">
                <a:solidFill>
                  <a:srgbClr val="0000FF"/>
                </a:solidFill>
                <a:latin typeface="Arial"/>
                <a:cs typeface="Arial"/>
              </a:rPr>
              <a:t>thức</a:t>
            </a:r>
            <a:r>
              <a:rPr sz="2400" b="1" spc="-20" dirty="0" smtClean="0">
                <a:solidFill>
                  <a:srgbClr val="0000FF"/>
                </a:solidFill>
                <a:latin typeface="Arial"/>
                <a:cs typeface="Arial"/>
              </a:rPr>
              <a:t> </a:t>
            </a:r>
            <a:r>
              <a:rPr sz="2400" b="1" dirty="0">
                <a:solidFill>
                  <a:srgbClr val="0000FF"/>
                </a:solidFill>
                <a:latin typeface="Arial"/>
                <a:cs typeface="Arial"/>
              </a:rPr>
              <a:t>tin</a:t>
            </a:r>
            <a:r>
              <a:rPr sz="2400" b="1" spc="-30" dirty="0">
                <a:solidFill>
                  <a:srgbClr val="0000FF"/>
                </a:solidFill>
                <a:latin typeface="Arial"/>
                <a:cs typeface="Arial"/>
              </a:rPr>
              <a:t> </a:t>
            </a:r>
            <a:r>
              <a:rPr sz="2400" b="1" spc="-25" dirty="0">
                <a:solidFill>
                  <a:srgbClr val="0000FF"/>
                </a:solidFill>
                <a:latin typeface="Arial"/>
                <a:cs typeface="Arial"/>
              </a:rPr>
              <a:t>học</a:t>
            </a:r>
            <a:r>
              <a:rPr sz="2400" spc="-25" dirty="0">
                <a:latin typeface="Arial"/>
                <a:cs typeface="Arial"/>
              </a:rPr>
              <a:t>)</a:t>
            </a:r>
            <a:r>
              <a:rPr sz="2400" spc="-5" dirty="0">
                <a:latin typeface="Arial"/>
                <a:cs typeface="Arial"/>
              </a:rPr>
              <a:t> </a:t>
            </a:r>
            <a:r>
              <a:rPr sz="2400" dirty="0">
                <a:latin typeface="Arial"/>
                <a:cs typeface="Arial"/>
              </a:rPr>
              <a:t>nhờ</a:t>
            </a:r>
            <a:r>
              <a:rPr sz="2400" spc="-5" dirty="0">
                <a:latin typeface="Arial"/>
                <a:cs typeface="Arial"/>
              </a:rPr>
              <a:t> </a:t>
            </a:r>
            <a:r>
              <a:rPr sz="2400" b="1" spc="-10" dirty="0">
                <a:solidFill>
                  <a:srgbClr val="FF0000"/>
                </a:solidFill>
                <a:latin typeface="Arial"/>
                <a:cs typeface="Arial"/>
              </a:rPr>
              <a:t>nhớ</a:t>
            </a:r>
            <a:r>
              <a:rPr sz="2400" b="1" spc="5" dirty="0">
                <a:solidFill>
                  <a:srgbClr val="FF0000"/>
                </a:solidFill>
                <a:latin typeface="Arial"/>
                <a:cs typeface="Arial"/>
              </a:rPr>
              <a:t> </a:t>
            </a:r>
            <a:r>
              <a:rPr sz="2400" b="1" dirty="0">
                <a:solidFill>
                  <a:srgbClr val="FF0000"/>
                </a:solidFill>
                <a:latin typeface="Arial"/>
                <a:cs typeface="Arial"/>
              </a:rPr>
              <a:t>lại</a:t>
            </a:r>
            <a:r>
              <a:rPr sz="2400" b="1" spc="-15" dirty="0">
                <a:solidFill>
                  <a:srgbClr val="FF0000"/>
                </a:solidFill>
                <a:latin typeface="Arial"/>
                <a:cs typeface="Arial"/>
              </a:rPr>
              <a:t> </a:t>
            </a:r>
            <a:r>
              <a:rPr sz="2400" dirty="0">
                <a:latin typeface="Arial"/>
                <a:cs typeface="Arial"/>
              </a:rPr>
              <a:t>hoặc</a:t>
            </a:r>
            <a:r>
              <a:rPr sz="2400" spc="-20" dirty="0">
                <a:latin typeface="Arial"/>
                <a:cs typeface="Arial"/>
              </a:rPr>
              <a:t> </a:t>
            </a:r>
            <a:r>
              <a:rPr sz="2400" b="1" dirty="0">
                <a:solidFill>
                  <a:srgbClr val="FF0000"/>
                </a:solidFill>
                <a:latin typeface="Arial"/>
                <a:cs typeface="Arial"/>
              </a:rPr>
              <a:t>tái</a:t>
            </a:r>
            <a:r>
              <a:rPr sz="2400" b="1" spc="-25" dirty="0">
                <a:solidFill>
                  <a:srgbClr val="FF0000"/>
                </a:solidFill>
                <a:latin typeface="Arial"/>
                <a:cs typeface="Arial"/>
              </a:rPr>
              <a:t> </a:t>
            </a:r>
            <a:r>
              <a:rPr sz="2400" b="1" dirty="0">
                <a:solidFill>
                  <a:srgbClr val="FF0000"/>
                </a:solidFill>
                <a:latin typeface="Arial"/>
                <a:cs typeface="Arial"/>
              </a:rPr>
              <a:t>hiện</a:t>
            </a:r>
            <a:r>
              <a:rPr sz="2400" b="1" spc="-5" dirty="0">
                <a:solidFill>
                  <a:srgbClr val="FF0000"/>
                </a:solidFill>
                <a:latin typeface="Arial"/>
                <a:cs typeface="Arial"/>
              </a:rPr>
              <a:t> </a:t>
            </a:r>
            <a:r>
              <a:rPr sz="2400" dirty="0">
                <a:latin typeface="Arial"/>
                <a:cs typeface="Arial"/>
              </a:rPr>
              <a:t>kiến</a:t>
            </a:r>
            <a:r>
              <a:rPr sz="2400" spc="-10" dirty="0">
                <a:latin typeface="Arial"/>
                <a:cs typeface="Arial"/>
              </a:rPr>
              <a:t> </a:t>
            </a:r>
            <a:r>
              <a:rPr sz="2400" spc="-20" dirty="0">
                <a:latin typeface="Arial"/>
                <a:cs typeface="Arial"/>
              </a:rPr>
              <a:t>thức,</a:t>
            </a:r>
            <a:r>
              <a:rPr sz="2400" spc="-30" dirty="0">
                <a:latin typeface="Arial"/>
                <a:cs typeface="Arial"/>
              </a:rPr>
              <a:t> </a:t>
            </a:r>
            <a:r>
              <a:rPr sz="2400" dirty="0">
                <a:latin typeface="Arial"/>
                <a:cs typeface="Arial"/>
              </a:rPr>
              <a:t>kĩ</a:t>
            </a:r>
            <a:r>
              <a:rPr sz="2400" spc="-25" dirty="0">
                <a:latin typeface="Arial"/>
                <a:cs typeface="Arial"/>
              </a:rPr>
              <a:t> </a:t>
            </a:r>
            <a:r>
              <a:rPr sz="2400" dirty="0">
                <a:latin typeface="Arial"/>
                <a:cs typeface="Arial"/>
              </a:rPr>
              <a:t>năng</a:t>
            </a:r>
            <a:r>
              <a:rPr sz="2400" spc="10" dirty="0">
                <a:latin typeface="Arial"/>
                <a:cs typeface="Arial"/>
              </a:rPr>
              <a:t> </a:t>
            </a:r>
            <a:r>
              <a:rPr sz="2400" spc="60" dirty="0">
                <a:latin typeface="Arial"/>
                <a:cs typeface="Arial"/>
              </a:rPr>
              <a:t>tin</a:t>
            </a:r>
            <a:r>
              <a:rPr sz="2400" spc="-10" dirty="0">
                <a:latin typeface="Arial"/>
                <a:cs typeface="Arial"/>
              </a:rPr>
              <a:t> </a:t>
            </a:r>
            <a:r>
              <a:rPr sz="2400" dirty="0">
                <a:latin typeface="Arial"/>
                <a:cs typeface="Arial"/>
              </a:rPr>
              <a:t>học</a:t>
            </a:r>
            <a:r>
              <a:rPr sz="2400" spc="-20" dirty="0">
                <a:latin typeface="Arial"/>
                <a:cs typeface="Arial"/>
              </a:rPr>
              <a:t> </a:t>
            </a:r>
            <a:r>
              <a:rPr sz="2400" dirty="0">
                <a:latin typeface="Arial"/>
                <a:cs typeface="Arial"/>
              </a:rPr>
              <a:t>thuộc</a:t>
            </a:r>
            <a:r>
              <a:rPr sz="2400" spc="-20" dirty="0">
                <a:latin typeface="Arial"/>
                <a:cs typeface="Arial"/>
              </a:rPr>
              <a:t> </a:t>
            </a:r>
            <a:r>
              <a:rPr sz="2400" spc="65" dirty="0">
                <a:latin typeface="Arial"/>
                <a:cs typeface="Arial"/>
              </a:rPr>
              <a:t>tri</a:t>
            </a:r>
            <a:r>
              <a:rPr sz="2400" spc="-20" dirty="0">
                <a:latin typeface="Arial"/>
                <a:cs typeface="Arial"/>
              </a:rPr>
              <a:t> </a:t>
            </a:r>
            <a:r>
              <a:rPr sz="2400" dirty="0">
                <a:latin typeface="Arial"/>
                <a:cs typeface="Arial"/>
              </a:rPr>
              <a:t>thức</a:t>
            </a:r>
            <a:r>
              <a:rPr sz="2400" spc="-20" dirty="0">
                <a:latin typeface="Arial"/>
                <a:cs typeface="Arial"/>
              </a:rPr>
              <a:t> </a:t>
            </a:r>
            <a:r>
              <a:rPr sz="2400" spc="-25" dirty="0">
                <a:latin typeface="Arial"/>
                <a:cs typeface="Arial"/>
              </a:rPr>
              <a:t>đó.</a:t>
            </a:r>
            <a:endParaRPr sz="2400" dirty="0">
              <a:latin typeface="Arial"/>
              <a:cs typeface="Arial"/>
            </a:endParaRPr>
          </a:p>
          <a:p>
            <a:pPr marL="245739" indent="-233039">
              <a:spcBef>
                <a:spcPts val="1030"/>
              </a:spcBef>
              <a:buFont typeface="Arial"/>
              <a:buChar char="•"/>
              <a:tabLst>
                <a:tab pos="245739" algn="l"/>
              </a:tabLst>
            </a:pPr>
            <a:r>
              <a:rPr sz="2400" b="1" spc="120" dirty="0">
                <a:solidFill>
                  <a:srgbClr val="0000CC"/>
                </a:solidFill>
                <a:latin typeface="Arial"/>
                <a:cs typeface="Arial"/>
              </a:rPr>
              <a:t>Một</a:t>
            </a:r>
            <a:r>
              <a:rPr sz="2400" b="1" spc="-10" dirty="0">
                <a:solidFill>
                  <a:srgbClr val="0000CC"/>
                </a:solidFill>
                <a:latin typeface="Arial"/>
                <a:cs typeface="Arial"/>
              </a:rPr>
              <a:t> </a:t>
            </a:r>
            <a:r>
              <a:rPr sz="2400" b="1" spc="-80" dirty="0">
                <a:solidFill>
                  <a:srgbClr val="0000CC"/>
                </a:solidFill>
                <a:latin typeface="Arial"/>
                <a:cs typeface="Arial"/>
              </a:rPr>
              <a:t>số</a:t>
            </a:r>
            <a:r>
              <a:rPr sz="2400" b="1" spc="10" dirty="0">
                <a:solidFill>
                  <a:srgbClr val="0000CC"/>
                </a:solidFill>
                <a:latin typeface="Arial"/>
                <a:cs typeface="Arial"/>
              </a:rPr>
              <a:t> </a:t>
            </a:r>
            <a:r>
              <a:rPr sz="2400" b="1" dirty="0">
                <a:solidFill>
                  <a:srgbClr val="0000CC"/>
                </a:solidFill>
                <a:latin typeface="Arial"/>
                <a:cs typeface="Arial"/>
              </a:rPr>
              <a:t>ví</a:t>
            </a:r>
            <a:r>
              <a:rPr sz="2400" b="1" spc="5" dirty="0">
                <a:solidFill>
                  <a:srgbClr val="0000CC"/>
                </a:solidFill>
                <a:latin typeface="Arial"/>
                <a:cs typeface="Arial"/>
              </a:rPr>
              <a:t> </a:t>
            </a:r>
            <a:r>
              <a:rPr sz="2400" b="1" dirty="0">
                <a:solidFill>
                  <a:srgbClr val="0000CC"/>
                </a:solidFill>
                <a:latin typeface="Arial"/>
                <a:cs typeface="Arial"/>
              </a:rPr>
              <a:t>dụ</a:t>
            </a:r>
            <a:r>
              <a:rPr sz="2400" b="1" spc="-5" dirty="0">
                <a:solidFill>
                  <a:srgbClr val="0000CC"/>
                </a:solidFill>
                <a:latin typeface="Arial"/>
                <a:cs typeface="Arial"/>
              </a:rPr>
              <a:t> </a:t>
            </a:r>
            <a:r>
              <a:rPr sz="2400" b="1" dirty="0">
                <a:solidFill>
                  <a:srgbClr val="0000CC"/>
                </a:solidFill>
                <a:latin typeface="Arial"/>
                <a:cs typeface="Arial"/>
              </a:rPr>
              <a:t>đánh</a:t>
            </a:r>
            <a:r>
              <a:rPr sz="2400" b="1" spc="-15" dirty="0">
                <a:solidFill>
                  <a:srgbClr val="0000CC"/>
                </a:solidFill>
                <a:latin typeface="Arial"/>
                <a:cs typeface="Arial"/>
              </a:rPr>
              <a:t> </a:t>
            </a:r>
            <a:r>
              <a:rPr sz="2400" b="1" dirty="0">
                <a:solidFill>
                  <a:srgbClr val="0000CC"/>
                </a:solidFill>
                <a:latin typeface="Arial"/>
                <a:cs typeface="Arial"/>
              </a:rPr>
              <a:t>giá</a:t>
            </a:r>
            <a:r>
              <a:rPr sz="2400" b="1" spc="-5" dirty="0">
                <a:solidFill>
                  <a:srgbClr val="0000CC"/>
                </a:solidFill>
                <a:latin typeface="Arial"/>
                <a:cs typeface="Arial"/>
              </a:rPr>
              <a:t> </a:t>
            </a:r>
            <a:r>
              <a:rPr sz="2400" b="1" spc="-30" dirty="0">
                <a:solidFill>
                  <a:srgbClr val="0000CC"/>
                </a:solidFill>
                <a:latin typeface="Arial"/>
                <a:cs typeface="Arial"/>
              </a:rPr>
              <a:t>mức</a:t>
            </a:r>
            <a:r>
              <a:rPr sz="2400" b="1" spc="-15" dirty="0">
                <a:solidFill>
                  <a:srgbClr val="0000CC"/>
                </a:solidFill>
                <a:latin typeface="Arial"/>
                <a:cs typeface="Arial"/>
              </a:rPr>
              <a:t> </a:t>
            </a:r>
            <a:r>
              <a:rPr sz="2400" b="1" dirty="0">
                <a:solidFill>
                  <a:srgbClr val="0000CC"/>
                </a:solidFill>
                <a:latin typeface="Arial"/>
                <a:cs typeface="Arial"/>
              </a:rPr>
              <a:t>nhận dạng</a:t>
            </a:r>
            <a:r>
              <a:rPr sz="2400" b="1" spc="-5" dirty="0">
                <a:solidFill>
                  <a:srgbClr val="0000CC"/>
                </a:solidFill>
                <a:latin typeface="Arial"/>
                <a:cs typeface="Arial"/>
              </a:rPr>
              <a:t> </a:t>
            </a:r>
            <a:r>
              <a:rPr sz="2400" b="1" spc="55" dirty="0">
                <a:solidFill>
                  <a:srgbClr val="0000CC"/>
                </a:solidFill>
                <a:latin typeface="Arial"/>
                <a:cs typeface="Arial"/>
              </a:rPr>
              <a:t>tri</a:t>
            </a:r>
            <a:r>
              <a:rPr sz="2400" b="1" spc="-15" dirty="0">
                <a:solidFill>
                  <a:srgbClr val="0000CC"/>
                </a:solidFill>
                <a:latin typeface="Arial"/>
                <a:cs typeface="Arial"/>
              </a:rPr>
              <a:t> </a:t>
            </a:r>
            <a:r>
              <a:rPr sz="2400" b="1" spc="-10" dirty="0">
                <a:solidFill>
                  <a:srgbClr val="0000CC"/>
                </a:solidFill>
                <a:latin typeface="Arial"/>
                <a:cs typeface="Arial"/>
              </a:rPr>
              <a:t>thức</a:t>
            </a:r>
            <a:r>
              <a:rPr sz="2400" b="1" spc="-35" dirty="0">
                <a:solidFill>
                  <a:srgbClr val="0000CC"/>
                </a:solidFill>
                <a:latin typeface="Arial"/>
                <a:cs typeface="Arial"/>
              </a:rPr>
              <a:t> </a:t>
            </a:r>
            <a:r>
              <a:rPr sz="2400" b="1" dirty="0">
                <a:solidFill>
                  <a:srgbClr val="0000CC"/>
                </a:solidFill>
                <a:latin typeface="Arial"/>
                <a:cs typeface="Arial"/>
              </a:rPr>
              <a:t>tin</a:t>
            </a:r>
            <a:r>
              <a:rPr sz="2400" b="1" spc="-20" dirty="0">
                <a:solidFill>
                  <a:srgbClr val="0000CC"/>
                </a:solidFill>
                <a:latin typeface="Arial"/>
                <a:cs typeface="Arial"/>
              </a:rPr>
              <a:t> </a:t>
            </a:r>
            <a:r>
              <a:rPr sz="2400" b="1" spc="-25" dirty="0">
                <a:solidFill>
                  <a:srgbClr val="0000CC"/>
                </a:solidFill>
                <a:latin typeface="Arial"/>
                <a:cs typeface="Arial"/>
              </a:rPr>
              <a:t>học</a:t>
            </a:r>
            <a:endParaRPr sz="2400" dirty="0">
              <a:latin typeface="Arial"/>
              <a:cs typeface="Arial"/>
            </a:endParaRPr>
          </a:p>
          <a:p>
            <a:pPr marL="556246" lvl="1" indent="-228594">
              <a:spcBef>
                <a:spcPts val="1019"/>
              </a:spcBef>
              <a:buFont typeface="Arial"/>
              <a:buChar char="–"/>
              <a:tabLst>
                <a:tab pos="556246" algn="l"/>
              </a:tabLst>
            </a:pPr>
            <a:r>
              <a:rPr sz="2400" b="1" dirty="0">
                <a:latin typeface="Arial"/>
                <a:cs typeface="Arial"/>
              </a:rPr>
              <a:t>Phát</a:t>
            </a:r>
            <a:r>
              <a:rPr sz="2400" b="1" spc="-10" dirty="0">
                <a:latin typeface="Arial"/>
                <a:cs typeface="Arial"/>
              </a:rPr>
              <a:t> </a:t>
            </a:r>
            <a:r>
              <a:rPr sz="2400" b="1" dirty="0">
                <a:latin typeface="Arial"/>
                <a:cs typeface="Arial"/>
              </a:rPr>
              <a:t>biểu</a:t>
            </a:r>
            <a:r>
              <a:rPr sz="2400" b="1" spc="-5" dirty="0">
                <a:latin typeface="Arial"/>
                <a:cs typeface="Arial"/>
              </a:rPr>
              <a:t> </a:t>
            </a:r>
            <a:r>
              <a:rPr sz="2400" b="1" dirty="0">
                <a:latin typeface="Arial"/>
                <a:cs typeface="Arial"/>
              </a:rPr>
              <a:t>nào</a:t>
            </a:r>
            <a:r>
              <a:rPr sz="2400" b="1" spc="-15" dirty="0">
                <a:latin typeface="Arial"/>
                <a:cs typeface="Arial"/>
              </a:rPr>
              <a:t> </a:t>
            </a:r>
            <a:r>
              <a:rPr sz="2400" b="1" spc="-65" dirty="0">
                <a:latin typeface="Arial"/>
                <a:cs typeface="Arial"/>
              </a:rPr>
              <a:t>sau</a:t>
            </a:r>
            <a:r>
              <a:rPr sz="2400" b="1" spc="-25" dirty="0">
                <a:latin typeface="Arial"/>
                <a:cs typeface="Arial"/>
              </a:rPr>
              <a:t> </a:t>
            </a:r>
            <a:r>
              <a:rPr sz="2400" b="1" dirty="0">
                <a:latin typeface="Arial"/>
                <a:cs typeface="Arial"/>
              </a:rPr>
              <a:t>đây</a:t>
            </a:r>
            <a:r>
              <a:rPr sz="2400" b="1" spc="5" dirty="0">
                <a:latin typeface="Arial"/>
                <a:cs typeface="Arial"/>
              </a:rPr>
              <a:t> </a:t>
            </a:r>
            <a:r>
              <a:rPr sz="2400" b="1" i="1" dirty="0">
                <a:latin typeface="Arial"/>
                <a:cs typeface="Arial"/>
              </a:rPr>
              <a:t>nêu</a:t>
            </a:r>
            <a:r>
              <a:rPr sz="2400" b="1" i="1" spc="-30" dirty="0">
                <a:latin typeface="Arial"/>
                <a:cs typeface="Arial"/>
              </a:rPr>
              <a:t> </a:t>
            </a:r>
            <a:r>
              <a:rPr sz="2400" b="1" i="1" dirty="0">
                <a:latin typeface="Arial"/>
                <a:cs typeface="Arial"/>
              </a:rPr>
              <a:t>đúng</a:t>
            </a:r>
            <a:r>
              <a:rPr sz="2400" b="1" i="1" spc="-5" dirty="0">
                <a:latin typeface="Arial"/>
                <a:cs typeface="Arial"/>
              </a:rPr>
              <a:t> </a:t>
            </a:r>
            <a:r>
              <a:rPr sz="2400" dirty="0">
                <a:latin typeface="Arial"/>
                <a:cs typeface="Arial"/>
              </a:rPr>
              <a:t>(</a:t>
            </a:r>
            <a:r>
              <a:rPr sz="2400" i="1" dirty="0">
                <a:latin typeface="Arial"/>
                <a:cs typeface="Arial"/>
              </a:rPr>
              <a:t>khái</a:t>
            </a:r>
            <a:r>
              <a:rPr sz="2400" i="1" spc="-30" dirty="0">
                <a:latin typeface="Arial"/>
                <a:cs typeface="Arial"/>
              </a:rPr>
              <a:t> </a:t>
            </a:r>
            <a:r>
              <a:rPr sz="2400" i="1" dirty="0">
                <a:latin typeface="Arial"/>
                <a:cs typeface="Arial"/>
              </a:rPr>
              <a:t>niệm</a:t>
            </a:r>
            <a:r>
              <a:rPr sz="2400" i="1" spc="-5" dirty="0">
                <a:latin typeface="Arial"/>
                <a:cs typeface="Arial"/>
              </a:rPr>
              <a:t> </a:t>
            </a:r>
            <a:r>
              <a:rPr sz="2400" dirty="0">
                <a:latin typeface="Arial"/>
                <a:cs typeface="Arial"/>
              </a:rPr>
              <a:t>mạng</a:t>
            </a:r>
            <a:r>
              <a:rPr sz="2400" spc="-10" dirty="0">
                <a:latin typeface="Arial"/>
                <a:cs typeface="Arial"/>
              </a:rPr>
              <a:t> </a:t>
            </a:r>
            <a:r>
              <a:rPr sz="2400" dirty="0">
                <a:latin typeface="Arial"/>
                <a:cs typeface="Arial"/>
              </a:rPr>
              <a:t>máy tính,</a:t>
            </a:r>
            <a:r>
              <a:rPr sz="2400" spc="-10" dirty="0">
                <a:latin typeface="Arial"/>
                <a:cs typeface="Arial"/>
              </a:rPr>
              <a:t> </a:t>
            </a:r>
            <a:r>
              <a:rPr sz="2400" dirty="0">
                <a:latin typeface="Arial"/>
                <a:cs typeface="Arial"/>
              </a:rPr>
              <a:t>trí tuệ nhân</a:t>
            </a:r>
            <a:r>
              <a:rPr sz="2400" spc="-5" dirty="0">
                <a:latin typeface="Arial"/>
                <a:cs typeface="Arial"/>
              </a:rPr>
              <a:t> </a:t>
            </a:r>
            <a:r>
              <a:rPr sz="2400" dirty="0">
                <a:latin typeface="Arial"/>
                <a:cs typeface="Arial"/>
              </a:rPr>
              <a:t>tạo,</a:t>
            </a:r>
            <a:r>
              <a:rPr sz="2400" spc="-25" dirty="0">
                <a:latin typeface="Arial"/>
                <a:cs typeface="Arial"/>
              </a:rPr>
              <a:t> </a:t>
            </a:r>
            <a:r>
              <a:rPr sz="2400" spc="-20" dirty="0">
                <a:latin typeface="Arial"/>
                <a:cs typeface="Arial"/>
              </a:rPr>
              <a:t>...)</a:t>
            </a:r>
            <a:endParaRPr sz="2400" dirty="0">
              <a:latin typeface="Arial"/>
              <a:cs typeface="Arial"/>
            </a:endParaRPr>
          </a:p>
          <a:p>
            <a:pPr marL="556246" marR="6350" lvl="1" indent="-228594">
              <a:lnSpc>
                <a:spcPct val="122100"/>
              </a:lnSpc>
              <a:spcBef>
                <a:spcPts val="515"/>
              </a:spcBef>
              <a:buFont typeface="Arial"/>
              <a:buChar char="–"/>
              <a:tabLst>
                <a:tab pos="558151" algn="l"/>
              </a:tabLst>
            </a:pPr>
            <a:r>
              <a:rPr sz="2400" b="1" spc="-10" dirty="0">
                <a:latin typeface="Arial"/>
                <a:cs typeface="Arial"/>
              </a:rPr>
              <a:t>Phương</a:t>
            </a:r>
            <a:r>
              <a:rPr sz="2400" b="1" spc="160" dirty="0">
                <a:latin typeface="Arial"/>
                <a:cs typeface="Arial"/>
              </a:rPr>
              <a:t> </a:t>
            </a:r>
            <a:r>
              <a:rPr sz="2400" b="1" dirty="0">
                <a:latin typeface="Arial"/>
                <a:cs typeface="Arial"/>
              </a:rPr>
              <a:t>án</a:t>
            </a:r>
            <a:r>
              <a:rPr sz="2400" b="1" spc="170" dirty="0">
                <a:latin typeface="Arial"/>
                <a:cs typeface="Arial"/>
              </a:rPr>
              <a:t> </a:t>
            </a:r>
            <a:r>
              <a:rPr sz="2400" b="1" dirty="0">
                <a:latin typeface="Arial"/>
                <a:cs typeface="Arial"/>
              </a:rPr>
              <a:t>nào</a:t>
            </a:r>
            <a:r>
              <a:rPr sz="2400" b="1" spc="160" dirty="0">
                <a:latin typeface="Arial"/>
                <a:cs typeface="Arial"/>
              </a:rPr>
              <a:t> </a:t>
            </a:r>
            <a:r>
              <a:rPr sz="2400" b="1" dirty="0">
                <a:latin typeface="Arial"/>
                <a:cs typeface="Arial"/>
              </a:rPr>
              <a:t>sau</a:t>
            </a:r>
            <a:r>
              <a:rPr sz="2400" b="1" spc="165" dirty="0">
                <a:latin typeface="Arial"/>
                <a:cs typeface="Arial"/>
              </a:rPr>
              <a:t> </a:t>
            </a:r>
            <a:r>
              <a:rPr sz="2400" b="1" dirty="0">
                <a:latin typeface="Arial"/>
                <a:cs typeface="Arial"/>
              </a:rPr>
              <a:t>đây</a:t>
            </a:r>
            <a:r>
              <a:rPr sz="2400" b="1" spc="175" dirty="0">
                <a:latin typeface="Arial"/>
                <a:cs typeface="Arial"/>
              </a:rPr>
              <a:t> </a:t>
            </a:r>
            <a:r>
              <a:rPr sz="2400" b="1" i="1" dirty="0">
                <a:latin typeface="Arial"/>
                <a:cs typeface="Arial"/>
              </a:rPr>
              <a:t>nêu</a:t>
            </a:r>
            <a:r>
              <a:rPr sz="2400" b="1" i="1" spc="160" dirty="0">
                <a:latin typeface="Arial"/>
                <a:cs typeface="Arial"/>
              </a:rPr>
              <a:t> </a:t>
            </a:r>
            <a:r>
              <a:rPr sz="2400" b="1" i="1" dirty="0">
                <a:latin typeface="Arial"/>
                <a:cs typeface="Arial"/>
              </a:rPr>
              <a:t>đúng</a:t>
            </a:r>
            <a:r>
              <a:rPr sz="2400" b="1" i="1" spc="160" dirty="0">
                <a:latin typeface="Arial"/>
                <a:cs typeface="Arial"/>
              </a:rPr>
              <a:t> </a:t>
            </a:r>
            <a:r>
              <a:rPr sz="2400" dirty="0">
                <a:latin typeface="Arial"/>
                <a:cs typeface="Arial"/>
              </a:rPr>
              <a:t>(</a:t>
            </a:r>
            <a:r>
              <a:rPr sz="2400" i="1" dirty="0">
                <a:latin typeface="Arial"/>
                <a:cs typeface="Arial"/>
              </a:rPr>
              <a:t>vai</a:t>
            </a:r>
            <a:r>
              <a:rPr sz="2400" i="1" spc="145" dirty="0">
                <a:latin typeface="Arial"/>
                <a:cs typeface="Arial"/>
              </a:rPr>
              <a:t> </a:t>
            </a:r>
            <a:r>
              <a:rPr sz="2400" i="1" dirty="0">
                <a:latin typeface="Arial"/>
                <a:cs typeface="Arial"/>
              </a:rPr>
              <a:t>trò</a:t>
            </a:r>
            <a:r>
              <a:rPr sz="2400" i="1" spc="180" dirty="0">
                <a:latin typeface="Arial"/>
                <a:cs typeface="Arial"/>
              </a:rPr>
              <a:t> </a:t>
            </a:r>
            <a:r>
              <a:rPr sz="2400" dirty="0">
                <a:latin typeface="Arial"/>
                <a:cs typeface="Arial"/>
              </a:rPr>
              <a:t>của</a:t>
            </a:r>
            <a:r>
              <a:rPr sz="2400" spc="175" dirty="0">
                <a:latin typeface="Arial"/>
                <a:cs typeface="Arial"/>
              </a:rPr>
              <a:t> </a:t>
            </a:r>
            <a:r>
              <a:rPr sz="2400" dirty="0">
                <a:latin typeface="Arial"/>
                <a:cs typeface="Arial"/>
              </a:rPr>
              <a:t>việc</a:t>
            </a:r>
            <a:r>
              <a:rPr sz="2400" spc="175" dirty="0">
                <a:latin typeface="Arial"/>
                <a:cs typeface="Arial"/>
              </a:rPr>
              <a:t> </a:t>
            </a:r>
            <a:r>
              <a:rPr sz="2400" spc="90" dirty="0">
                <a:latin typeface="Arial"/>
                <a:cs typeface="Arial"/>
              </a:rPr>
              <a:t>tổ</a:t>
            </a:r>
            <a:r>
              <a:rPr sz="2400" spc="170" dirty="0">
                <a:latin typeface="Arial"/>
                <a:cs typeface="Arial"/>
              </a:rPr>
              <a:t> </a:t>
            </a:r>
            <a:r>
              <a:rPr sz="2400" dirty="0">
                <a:latin typeface="Arial"/>
                <a:cs typeface="Arial"/>
              </a:rPr>
              <a:t>chức</a:t>
            </a:r>
            <a:r>
              <a:rPr sz="2400" spc="175" dirty="0">
                <a:latin typeface="Arial"/>
                <a:cs typeface="Arial"/>
              </a:rPr>
              <a:t> </a:t>
            </a:r>
            <a:r>
              <a:rPr sz="2400" dirty="0">
                <a:latin typeface="Arial"/>
                <a:cs typeface="Arial"/>
              </a:rPr>
              <a:t>lại</a:t>
            </a:r>
            <a:r>
              <a:rPr sz="2400" spc="180" dirty="0">
                <a:latin typeface="Arial"/>
                <a:cs typeface="Arial"/>
              </a:rPr>
              <a:t> </a:t>
            </a:r>
            <a:r>
              <a:rPr sz="2400" dirty="0">
                <a:latin typeface="Arial"/>
                <a:cs typeface="Arial"/>
              </a:rPr>
              <a:t>bảng</a:t>
            </a:r>
            <a:r>
              <a:rPr sz="2400" spc="175" dirty="0">
                <a:latin typeface="Arial"/>
                <a:cs typeface="Arial"/>
              </a:rPr>
              <a:t> </a:t>
            </a:r>
            <a:r>
              <a:rPr sz="2400" dirty="0">
                <a:latin typeface="Arial"/>
                <a:cs typeface="Arial"/>
              </a:rPr>
              <a:t>dữ</a:t>
            </a:r>
            <a:r>
              <a:rPr sz="2400" spc="165" dirty="0">
                <a:latin typeface="Arial"/>
                <a:cs typeface="Arial"/>
              </a:rPr>
              <a:t> </a:t>
            </a:r>
            <a:r>
              <a:rPr sz="2400" dirty="0">
                <a:latin typeface="Arial"/>
                <a:cs typeface="Arial"/>
              </a:rPr>
              <a:t>liệu?</a:t>
            </a:r>
            <a:r>
              <a:rPr sz="2400" spc="180" dirty="0">
                <a:latin typeface="Arial"/>
                <a:cs typeface="Arial"/>
              </a:rPr>
              <a:t> </a:t>
            </a:r>
            <a:r>
              <a:rPr sz="2400" i="1" spc="-25" dirty="0">
                <a:latin typeface="Arial"/>
                <a:cs typeface="Arial"/>
              </a:rPr>
              <a:t>tên </a:t>
            </a:r>
            <a:r>
              <a:rPr sz="2400" i="1" dirty="0" smtClean="0">
                <a:latin typeface="Arial"/>
                <a:cs typeface="Arial"/>
              </a:rPr>
              <a:t>tiếng</a:t>
            </a:r>
            <a:r>
              <a:rPr sz="2400" i="1" spc="-30" dirty="0" smtClean="0">
                <a:latin typeface="Arial"/>
                <a:cs typeface="Arial"/>
              </a:rPr>
              <a:t> </a:t>
            </a:r>
            <a:r>
              <a:rPr sz="2400" i="1" dirty="0">
                <a:latin typeface="Arial"/>
                <a:cs typeface="Arial"/>
              </a:rPr>
              <a:t>Anh</a:t>
            </a:r>
            <a:r>
              <a:rPr sz="2400" i="1" spc="-40" dirty="0">
                <a:latin typeface="Arial"/>
                <a:cs typeface="Arial"/>
              </a:rPr>
              <a:t> </a:t>
            </a:r>
            <a:r>
              <a:rPr sz="2400" i="1" dirty="0">
                <a:latin typeface="Arial"/>
                <a:cs typeface="Arial"/>
              </a:rPr>
              <a:t>đầy</a:t>
            </a:r>
            <a:r>
              <a:rPr sz="2400" i="1" spc="-45" dirty="0">
                <a:latin typeface="Arial"/>
                <a:cs typeface="Arial"/>
              </a:rPr>
              <a:t> </a:t>
            </a:r>
            <a:r>
              <a:rPr sz="2400" i="1" dirty="0">
                <a:latin typeface="Arial"/>
                <a:cs typeface="Arial"/>
              </a:rPr>
              <a:t>đủ</a:t>
            </a:r>
            <a:r>
              <a:rPr sz="2400" i="1" spc="-50" dirty="0">
                <a:latin typeface="Arial"/>
                <a:cs typeface="Arial"/>
              </a:rPr>
              <a:t> </a:t>
            </a:r>
            <a:r>
              <a:rPr sz="2400" spc="-10" dirty="0">
                <a:latin typeface="Arial"/>
                <a:cs typeface="Arial"/>
              </a:rPr>
              <a:t>của</a:t>
            </a:r>
            <a:r>
              <a:rPr sz="2400" spc="-20" dirty="0">
                <a:latin typeface="Arial"/>
                <a:cs typeface="Arial"/>
              </a:rPr>
              <a:t> </a:t>
            </a:r>
            <a:r>
              <a:rPr sz="2400" dirty="0">
                <a:latin typeface="Arial"/>
                <a:cs typeface="Arial"/>
              </a:rPr>
              <a:t>mạng</a:t>
            </a:r>
            <a:r>
              <a:rPr sz="2400" spc="-35" dirty="0">
                <a:latin typeface="Arial"/>
                <a:cs typeface="Arial"/>
              </a:rPr>
              <a:t> </a:t>
            </a:r>
            <a:r>
              <a:rPr sz="2400" spc="-10" dirty="0">
                <a:latin typeface="Arial"/>
                <a:cs typeface="Arial"/>
              </a:rPr>
              <a:t>WAN,</a:t>
            </a:r>
            <a:r>
              <a:rPr sz="2400" spc="-20" dirty="0">
                <a:latin typeface="Arial"/>
                <a:cs typeface="Arial"/>
              </a:rPr>
              <a:t> </a:t>
            </a:r>
            <a:r>
              <a:rPr sz="2400" dirty="0">
                <a:latin typeface="Arial"/>
                <a:cs typeface="Arial"/>
              </a:rPr>
              <a:t>cú</a:t>
            </a:r>
            <a:r>
              <a:rPr sz="2400" spc="-35" dirty="0">
                <a:latin typeface="Arial"/>
                <a:cs typeface="Arial"/>
              </a:rPr>
              <a:t> </a:t>
            </a:r>
            <a:r>
              <a:rPr sz="2400" dirty="0">
                <a:latin typeface="Arial"/>
                <a:cs typeface="Arial"/>
              </a:rPr>
              <a:t>pháp</a:t>
            </a:r>
            <a:r>
              <a:rPr sz="2400" spc="-35" dirty="0">
                <a:latin typeface="Arial"/>
                <a:cs typeface="Arial"/>
              </a:rPr>
              <a:t> </a:t>
            </a:r>
            <a:r>
              <a:rPr sz="2400" spc="-20" dirty="0">
                <a:latin typeface="Arial"/>
                <a:cs typeface="Arial"/>
              </a:rPr>
              <a:t>của</a:t>
            </a:r>
            <a:r>
              <a:rPr sz="2400" spc="-40" dirty="0">
                <a:latin typeface="Arial"/>
                <a:cs typeface="Arial"/>
              </a:rPr>
              <a:t> </a:t>
            </a:r>
            <a:r>
              <a:rPr sz="2400" spc="-10" dirty="0">
                <a:latin typeface="Arial"/>
                <a:cs typeface="Arial"/>
              </a:rPr>
              <a:t>câu</a:t>
            </a:r>
            <a:r>
              <a:rPr sz="2400" spc="-35" dirty="0">
                <a:latin typeface="Arial"/>
                <a:cs typeface="Arial"/>
              </a:rPr>
              <a:t> </a:t>
            </a:r>
            <a:r>
              <a:rPr sz="2400" dirty="0">
                <a:latin typeface="Arial"/>
                <a:cs typeface="Arial"/>
              </a:rPr>
              <a:t>lệnh</a:t>
            </a:r>
            <a:r>
              <a:rPr sz="2400" spc="-30" dirty="0">
                <a:latin typeface="Arial"/>
                <a:cs typeface="Arial"/>
              </a:rPr>
              <a:t> </a:t>
            </a:r>
            <a:r>
              <a:rPr sz="2400" spc="65" dirty="0">
                <a:latin typeface="Arial"/>
                <a:cs typeface="Arial"/>
              </a:rPr>
              <a:t>if</a:t>
            </a:r>
            <a:r>
              <a:rPr sz="2400" spc="-30" dirty="0">
                <a:latin typeface="Arial"/>
                <a:cs typeface="Arial"/>
              </a:rPr>
              <a:t> </a:t>
            </a:r>
            <a:r>
              <a:rPr sz="2400" spc="-20" dirty="0">
                <a:latin typeface="Arial"/>
                <a:cs typeface="Arial"/>
              </a:rPr>
              <a:t>...)</a:t>
            </a:r>
            <a:endParaRPr sz="2400" dirty="0">
              <a:latin typeface="Arial"/>
              <a:cs typeface="Arial"/>
            </a:endParaRPr>
          </a:p>
          <a:p>
            <a:pPr marL="327652">
              <a:spcBef>
                <a:spcPts val="1025"/>
              </a:spcBef>
            </a:pPr>
            <a:r>
              <a:rPr sz="2400" b="1" dirty="0">
                <a:latin typeface="Arial"/>
                <a:cs typeface="Arial"/>
              </a:rPr>
              <a:t>Từ</a:t>
            </a:r>
            <a:r>
              <a:rPr sz="2400" b="1" spc="-25" dirty="0">
                <a:latin typeface="Arial"/>
                <a:cs typeface="Arial"/>
              </a:rPr>
              <a:t> </a:t>
            </a:r>
            <a:r>
              <a:rPr sz="2400" b="1" dirty="0">
                <a:latin typeface="Arial"/>
                <a:cs typeface="Arial"/>
              </a:rPr>
              <a:t>đó</a:t>
            </a:r>
            <a:r>
              <a:rPr sz="2400" b="1" spc="-40" dirty="0">
                <a:latin typeface="Arial"/>
                <a:cs typeface="Arial"/>
              </a:rPr>
              <a:t> </a:t>
            </a:r>
            <a:r>
              <a:rPr sz="2400" b="1" dirty="0">
                <a:latin typeface="Arial"/>
                <a:cs typeface="Arial"/>
              </a:rPr>
              <a:t>có</a:t>
            </a:r>
            <a:r>
              <a:rPr sz="2400" b="1" spc="-25" dirty="0">
                <a:latin typeface="Arial"/>
                <a:cs typeface="Arial"/>
              </a:rPr>
              <a:t> </a:t>
            </a:r>
            <a:r>
              <a:rPr sz="2400" b="1" spc="-100" dirty="0">
                <a:latin typeface="Arial"/>
                <a:cs typeface="Arial"/>
              </a:rPr>
              <a:t>các</a:t>
            </a:r>
            <a:r>
              <a:rPr sz="2400" b="1" spc="-30" dirty="0">
                <a:latin typeface="Arial"/>
                <a:cs typeface="Arial"/>
              </a:rPr>
              <a:t> </a:t>
            </a:r>
            <a:r>
              <a:rPr sz="2400" b="1" dirty="0">
                <a:latin typeface="Arial"/>
                <a:cs typeface="Arial"/>
              </a:rPr>
              <a:t>biến</a:t>
            </a:r>
            <a:r>
              <a:rPr sz="2400" b="1" spc="-30" dirty="0">
                <a:latin typeface="Arial"/>
                <a:cs typeface="Arial"/>
              </a:rPr>
              <a:t> </a:t>
            </a:r>
            <a:r>
              <a:rPr sz="2400" b="1" dirty="0">
                <a:latin typeface="Arial"/>
                <a:cs typeface="Arial"/>
              </a:rPr>
              <a:t>đổi</a:t>
            </a:r>
            <a:r>
              <a:rPr sz="2400" b="1" spc="-25" dirty="0">
                <a:latin typeface="Arial"/>
                <a:cs typeface="Arial"/>
              </a:rPr>
              <a:t> </a:t>
            </a:r>
            <a:r>
              <a:rPr sz="2400" b="1" spc="-20" dirty="0">
                <a:latin typeface="Arial"/>
                <a:cs typeface="Arial"/>
              </a:rPr>
              <a:t>khác</a:t>
            </a:r>
            <a:r>
              <a:rPr sz="2400" b="1" spc="-40" dirty="0">
                <a:latin typeface="Arial"/>
                <a:cs typeface="Arial"/>
              </a:rPr>
              <a:t> </a:t>
            </a:r>
            <a:r>
              <a:rPr sz="2400" b="1" spc="-20" dirty="0">
                <a:latin typeface="Arial"/>
                <a:cs typeface="Arial"/>
              </a:rPr>
              <a:t>của </a:t>
            </a:r>
            <a:r>
              <a:rPr sz="2400" b="1" dirty="0">
                <a:solidFill>
                  <a:srgbClr val="FF0000"/>
                </a:solidFill>
                <a:latin typeface="Arial"/>
                <a:cs typeface="Arial"/>
              </a:rPr>
              <a:t>nhận</a:t>
            </a:r>
            <a:r>
              <a:rPr sz="2400" b="1" spc="-50" dirty="0">
                <a:solidFill>
                  <a:srgbClr val="FF0000"/>
                </a:solidFill>
                <a:latin typeface="Arial"/>
                <a:cs typeface="Arial"/>
              </a:rPr>
              <a:t> </a:t>
            </a:r>
            <a:r>
              <a:rPr sz="2400" b="1" dirty="0">
                <a:solidFill>
                  <a:srgbClr val="FF0000"/>
                </a:solidFill>
                <a:latin typeface="Arial"/>
                <a:cs typeface="Arial"/>
              </a:rPr>
              <a:t>dạng</a:t>
            </a:r>
            <a:r>
              <a:rPr sz="2400" b="1" dirty="0">
                <a:latin typeface="Arial"/>
                <a:cs typeface="Arial"/>
              </a:rPr>
              <a:t>,</a:t>
            </a:r>
            <a:r>
              <a:rPr sz="2400" b="1" spc="-40" dirty="0">
                <a:latin typeface="Arial"/>
                <a:cs typeface="Arial"/>
              </a:rPr>
              <a:t> </a:t>
            </a:r>
            <a:r>
              <a:rPr sz="2400" b="1" dirty="0">
                <a:latin typeface="Arial"/>
                <a:cs typeface="Arial"/>
              </a:rPr>
              <a:t>ví</a:t>
            </a:r>
            <a:r>
              <a:rPr sz="2400" b="1" spc="-25" dirty="0">
                <a:latin typeface="Arial"/>
                <a:cs typeface="Arial"/>
              </a:rPr>
              <a:t> dụ:</a:t>
            </a:r>
            <a:endParaRPr sz="2400" dirty="0">
              <a:latin typeface="Arial"/>
              <a:cs typeface="Arial"/>
            </a:endParaRPr>
          </a:p>
          <a:p>
            <a:pPr marL="557516" lvl="1" indent="-229865">
              <a:spcBef>
                <a:spcPts val="1020"/>
              </a:spcBef>
              <a:buFont typeface="Times New Roman"/>
              <a:buChar char="–"/>
              <a:tabLst>
                <a:tab pos="557516" algn="l"/>
              </a:tabLst>
            </a:pPr>
            <a:r>
              <a:rPr sz="2400" b="1" spc="135" dirty="0">
                <a:latin typeface="Arial"/>
                <a:cs typeface="Arial"/>
              </a:rPr>
              <a:t>Mô</a:t>
            </a:r>
            <a:r>
              <a:rPr sz="2400" b="1" spc="-5" dirty="0">
                <a:latin typeface="Arial"/>
                <a:cs typeface="Arial"/>
              </a:rPr>
              <a:t> </a:t>
            </a:r>
            <a:r>
              <a:rPr sz="2400" b="1" dirty="0">
                <a:latin typeface="Arial"/>
                <a:cs typeface="Arial"/>
              </a:rPr>
              <a:t>tả</a:t>
            </a:r>
            <a:r>
              <a:rPr sz="2400" b="1" spc="20" dirty="0">
                <a:latin typeface="Arial"/>
                <a:cs typeface="Arial"/>
              </a:rPr>
              <a:t> </a:t>
            </a:r>
            <a:r>
              <a:rPr sz="2400" b="1" dirty="0">
                <a:latin typeface="Arial"/>
                <a:cs typeface="Arial"/>
              </a:rPr>
              <a:t>nào</a:t>
            </a:r>
            <a:r>
              <a:rPr sz="2400" b="1" spc="10" dirty="0">
                <a:latin typeface="Arial"/>
                <a:cs typeface="Arial"/>
              </a:rPr>
              <a:t> </a:t>
            </a:r>
            <a:r>
              <a:rPr sz="2400" b="1" spc="-40" dirty="0">
                <a:latin typeface="Arial"/>
                <a:cs typeface="Arial"/>
              </a:rPr>
              <a:t>sau</a:t>
            </a:r>
            <a:r>
              <a:rPr sz="2400" b="1" spc="5" dirty="0">
                <a:latin typeface="Arial"/>
                <a:cs typeface="Arial"/>
              </a:rPr>
              <a:t> </a:t>
            </a:r>
            <a:r>
              <a:rPr sz="2400" b="1" dirty="0">
                <a:latin typeface="Arial"/>
                <a:cs typeface="Arial"/>
              </a:rPr>
              <a:t>đây</a:t>
            </a:r>
            <a:r>
              <a:rPr sz="2400" b="1" spc="20" dirty="0">
                <a:latin typeface="Arial"/>
                <a:cs typeface="Arial"/>
              </a:rPr>
              <a:t> </a:t>
            </a:r>
            <a:r>
              <a:rPr sz="2400" b="1" dirty="0">
                <a:latin typeface="Arial"/>
                <a:cs typeface="Arial"/>
              </a:rPr>
              <a:t>đúng</a:t>
            </a:r>
            <a:r>
              <a:rPr sz="2400" b="1" spc="10" dirty="0">
                <a:latin typeface="Arial"/>
                <a:cs typeface="Arial"/>
              </a:rPr>
              <a:t> </a:t>
            </a:r>
            <a:r>
              <a:rPr sz="2400" b="1" dirty="0">
                <a:latin typeface="Arial"/>
                <a:cs typeface="Arial"/>
              </a:rPr>
              <a:t>khi</a:t>
            </a:r>
            <a:r>
              <a:rPr sz="2400" b="1" spc="10" dirty="0">
                <a:latin typeface="Arial"/>
                <a:cs typeface="Arial"/>
              </a:rPr>
              <a:t> </a:t>
            </a:r>
            <a:r>
              <a:rPr sz="2400" b="1" dirty="0">
                <a:latin typeface="Arial"/>
                <a:cs typeface="Arial"/>
              </a:rPr>
              <a:t>nói</a:t>
            </a:r>
            <a:r>
              <a:rPr sz="2400" b="1" spc="20" dirty="0">
                <a:latin typeface="Arial"/>
                <a:cs typeface="Arial"/>
              </a:rPr>
              <a:t> </a:t>
            </a:r>
            <a:r>
              <a:rPr sz="2400" b="1" dirty="0">
                <a:latin typeface="Arial"/>
                <a:cs typeface="Arial"/>
              </a:rPr>
              <a:t>về</a:t>
            </a:r>
            <a:r>
              <a:rPr sz="2400" b="1" spc="30" dirty="0">
                <a:latin typeface="Arial"/>
                <a:cs typeface="Arial"/>
              </a:rPr>
              <a:t> </a:t>
            </a:r>
            <a:r>
              <a:rPr sz="2400" dirty="0">
                <a:latin typeface="Arial"/>
                <a:cs typeface="Arial"/>
              </a:rPr>
              <a:t>(mạng</a:t>
            </a:r>
            <a:r>
              <a:rPr sz="2400" spc="35" dirty="0">
                <a:latin typeface="Arial"/>
                <a:cs typeface="Arial"/>
              </a:rPr>
              <a:t> </a:t>
            </a:r>
            <a:r>
              <a:rPr sz="2400" dirty="0">
                <a:latin typeface="Arial"/>
                <a:cs typeface="Arial"/>
              </a:rPr>
              <a:t>WAN,</a:t>
            </a:r>
            <a:r>
              <a:rPr sz="2400" spc="20" dirty="0">
                <a:latin typeface="Arial"/>
                <a:cs typeface="Arial"/>
              </a:rPr>
              <a:t> </a:t>
            </a:r>
            <a:r>
              <a:rPr sz="2400" dirty="0">
                <a:latin typeface="Arial"/>
                <a:cs typeface="Arial"/>
              </a:rPr>
              <a:t>hạn</a:t>
            </a:r>
            <a:r>
              <a:rPr sz="2400" spc="35" dirty="0">
                <a:latin typeface="Arial"/>
                <a:cs typeface="Arial"/>
              </a:rPr>
              <a:t> </a:t>
            </a:r>
            <a:r>
              <a:rPr sz="2400" dirty="0">
                <a:latin typeface="Arial"/>
                <a:cs typeface="Arial"/>
              </a:rPr>
              <a:t>chế</a:t>
            </a:r>
            <a:r>
              <a:rPr sz="2400" spc="10" dirty="0">
                <a:latin typeface="Arial"/>
                <a:cs typeface="Arial"/>
              </a:rPr>
              <a:t> </a:t>
            </a:r>
            <a:r>
              <a:rPr sz="2400" dirty="0">
                <a:latin typeface="Arial"/>
                <a:cs typeface="Arial"/>
              </a:rPr>
              <a:t>của</a:t>
            </a:r>
            <a:r>
              <a:rPr sz="2400" spc="15" dirty="0">
                <a:latin typeface="Arial"/>
                <a:cs typeface="Arial"/>
              </a:rPr>
              <a:t> </a:t>
            </a:r>
            <a:r>
              <a:rPr sz="2400" dirty="0">
                <a:latin typeface="Arial"/>
                <a:cs typeface="Arial"/>
              </a:rPr>
              <a:t>máy</a:t>
            </a:r>
            <a:r>
              <a:rPr sz="2400" spc="25" dirty="0">
                <a:latin typeface="Arial"/>
                <a:cs typeface="Arial"/>
              </a:rPr>
              <a:t> </a:t>
            </a:r>
            <a:r>
              <a:rPr sz="2400" dirty="0">
                <a:latin typeface="Arial"/>
                <a:cs typeface="Arial"/>
              </a:rPr>
              <a:t>tính,</a:t>
            </a:r>
            <a:r>
              <a:rPr sz="2400" spc="20" dirty="0">
                <a:latin typeface="Arial"/>
                <a:cs typeface="Arial"/>
              </a:rPr>
              <a:t> </a:t>
            </a:r>
            <a:r>
              <a:rPr sz="2400" dirty="0">
                <a:latin typeface="Arial"/>
                <a:cs typeface="Arial"/>
              </a:rPr>
              <a:t>CM</a:t>
            </a:r>
            <a:r>
              <a:rPr sz="2400" spc="40" dirty="0">
                <a:latin typeface="Arial"/>
                <a:cs typeface="Arial"/>
              </a:rPr>
              <a:t> </a:t>
            </a:r>
            <a:r>
              <a:rPr sz="2400" dirty="0">
                <a:latin typeface="Arial"/>
                <a:cs typeface="Arial"/>
              </a:rPr>
              <a:t>CN</a:t>
            </a:r>
            <a:r>
              <a:rPr sz="2400" spc="15" dirty="0">
                <a:latin typeface="Arial"/>
                <a:cs typeface="Arial"/>
              </a:rPr>
              <a:t> </a:t>
            </a:r>
            <a:r>
              <a:rPr sz="2400" spc="-20" dirty="0">
                <a:latin typeface="Arial"/>
                <a:cs typeface="Arial"/>
              </a:rPr>
              <a:t>4.0</a:t>
            </a:r>
            <a:r>
              <a:rPr sz="2400" spc="-20" dirty="0" smtClean="0">
                <a:latin typeface="Arial"/>
                <a:cs typeface="Arial"/>
              </a:rPr>
              <a:t>,...)</a:t>
            </a:r>
            <a:endParaRPr sz="2400" dirty="0">
              <a:latin typeface="Arial"/>
              <a:cs typeface="Arial"/>
            </a:endParaRPr>
          </a:p>
          <a:p>
            <a:pPr marL="557516" lvl="1" indent="-229865">
              <a:spcBef>
                <a:spcPts val="1019"/>
              </a:spcBef>
              <a:buFont typeface="Times New Roman"/>
              <a:buChar char="–"/>
              <a:tabLst>
                <a:tab pos="557516" algn="l"/>
              </a:tabLst>
            </a:pPr>
            <a:r>
              <a:rPr sz="2400" b="1" dirty="0">
                <a:latin typeface="Arial"/>
                <a:cs typeface="Arial"/>
              </a:rPr>
              <a:t>Ứng</a:t>
            </a:r>
            <a:r>
              <a:rPr sz="2400" b="1" spc="-10" dirty="0">
                <a:latin typeface="Arial"/>
                <a:cs typeface="Arial"/>
              </a:rPr>
              <a:t> </a:t>
            </a:r>
            <a:r>
              <a:rPr sz="2400" b="1" dirty="0">
                <a:latin typeface="Arial"/>
                <a:cs typeface="Arial"/>
              </a:rPr>
              <a:t>dụng</a:t>
            </a:r>
            <a:r>
              <a:rPr sz="2400" b="1" spc="-5" dirty="0">
                <a:latin typeface="Arial"/>
                <a:cs typeface="Arial"/>
              </a:rPr>
              <a:t> </a:t>
            </a:r>
            <a:r>
              <a:rPr sz="2400" b="1" dirty="0">
                <a:latin typeface="Arial"/>
                <a:cs typeface="Arial"/>
              </a:rPr>
              <a:t>nào</a:t>
            </a:r>
            <a:r>
              <a:rPr sz="2400" b="1" spc="-10" dirty="0">
                <a:latin typeface="Arial"/>
                <a:cs typeface="Arial"/>
              </a:rPr>
              <a:t> </a:t>
            </a:r>
            <a:r>
              <a:rPr sz="2400" b="1" spc="-65" dirty="0">
                <a:latin typeface="Arial"/>
                <a:cs typeface="Arial"/>
              </a:rPr>
              <a:t>sau</a:t>
            </a:r>
            <a:r>
              <a:rPr sz="2400" b="1" spc="-20" dirty="0">
                <a:latin typeface="Arial"/>
                <a:cs typeface="Arial"/>
              </a:rPr>
              <a:t> </a:t>
            </a:r>
            <a:r>
              <a:rPr sz="2400" b="1" dirty="0">
                <a:latin typeface="Arial"/>
                <a:cs typeface="Arial"/>
              </a:rPr>
              <a:t>đây</a:t>
            </a:r>
            <a:r>
              <a:rPr sz="2400" b="1" spc="-5" dirty="0">
                <a:latin typeface="Arial"/>
                <a:cs typeface="Arial"/>
              </a:rPr>
              <a:t> </a:t>
            </a:r>
            <a:r>
              <a:rPr sz="2400" b="1" spc="-30" dirty="0">
                <a:latin typeface="Arial"/>
                <a:cs typeface="Arial"/>
              </a:rPr>
              <a:t>của</a:t>
            </a:r>
            <a:r>
              <a:rPr sz="2400" b="1" dirty="0">
                <a:latin typeface="Arial"/>
                <a:cs typeface="Arial"/>
              </a:rPr>
              <a:t> </a:t>
            </a:r>
            <a:r>
              <a:rPr sz="2400" dirty="0">
                <a:latin typeface="Arial"/>
                <a:cs typeface="Arial"/>
              </a:rPr>
              <a:t>AI</a:t>
            </a:r>
            <a:r>
              <a:rPr sz="2400" spc="-10" dirty="0">
                <a:latin typeface="Arial"/>
                <a:cs typeface="Arial"/>
              </a:rPr>
              <a:t> </a:t>
            </a:r>
            <a:r>
              <a:rPr sz="2400" b="1" spc="-70" dirty="0">
                <a:latin typeface="Arial"/>
                <a:cs typeface="Arial"/>
              </a:rPr>
              <a:t>được</a:t>
            </a:r>
            <a:r>
              <a:rPr sz="2400" b="1" spc="-10" dirty="0">
                <a:latin typeface="Arial"/>
                <a:cs typeface="Arial"/>
              </a:rPr>
              <a:t> </a:t>
            </a:r>
            <a:r>
              <a:rPr sz="2400" b="1" dirty="0">
                <a:latin typeface="Arial"/>
                <a:cs typeface="Arial"/>
              </a:rPr>
              <a:t>thể</a:t>
            </a:r>
            <a:r>
              <a:rPr sz="2400" b="1" spc="-10" dirty="0">
                <a:latin typeface="Arial"/>
                <a:cs typeface="Arial"/>
              </a:rPr>
              <a:t> </a:t>
            </a:r>
            <a:r>
              <a:rPr sz="2400" b="1" dirty="0">
                <a:latin typeface="Arial"/>
                <a:cs typeface="Arial"/>
              </a:rPr>
              <a:t>hiện</a:t>
            </a:r>
            <a:r>
              <a:rPr sz="2400" b="1" spc="-5" dirty="0">
                <a:latin typeface="Arial"/>
                <a:cs typeface="Arial"/>
              </a:rPr>
              <a:t> </a:t>
            </a:r>
            <a:r>
              <a:rPr sz="2400" b="1" dirty="0">
                <a:latin typeface="Arial"/>
                <a:cs typeface="Arial"/>
              </a:rPr>
              <a:t>rõ</a:t>
            </a:r>
            <a:r>
              <a:rPr sz="2400" b="1" spc="10" dirty="0">
                <a:latin typeface="Arial"/>
                <a:cs typeface="Arial"/>
              </a:rPr>
              <a:t> </a:t>
            </a:r>
            <a:r>
              <a:rPr sz="2400" b="1" dirty="0">
                <a:latin typeface="Arial"/>
                <a:cs typeface="Arial"/>
              </a:rPr>
              <a:t>trong</a:t>
            </a:r>
            <a:r>
              <a:rPr sz="2400" b="1" spc="10" dirty="0">
                <a:latin typeface="Arial"/>
                <a:cs typeface="Arial"/>
              </a:rPr>
              <a:t> </a:t>
            </a:r>
            <a:r>
              <a:rPr sz="2400" b="1" dirty="0">
                <a:latin typeface="Arial"/>
                <a:cs typeface="Arial"/>
              </a:rPr>
              <a:t>lĩnh</a:t>
            </a:r>
            <a:r>
              <a:rPr sz="2400" b="1" spc="5" dirty="0">
                <a:latin typeface="Arial"/>
                <a:cs typeface="Arial"/>
              </a:rPr>
              <a:t> </a:t>
            </a:r>
            <a:r>
              <a:rPr sz="2400" b="1" spc="-70" dirty="0">
                <a:latin typeface="Arial"/>
                <a:cs typeface="Arial"/>
              </a:rPr>
              <a:t>vực</a:t>
            </a:r>
            <a:r>
              <a:rPr sz="2400" b="1" spc="-10" dirty="0">
                <a:latin typeface="Arial"/>
                <a:cs typeface="Arial"/>
              </a:rPr>
              <a:t> </a:t>
            </a:r>
            <a:r>
              <a:rPr sz="2400" spc="-25" dirty="0">
                <a:latin typeface="Arial"/>
                <a:cs typeface="Arial"/>
              </a:rPr>
              <a:t>GD?</a:t>
            </a:r>
            <a:endParaRPr sz="2400" dirty="0">
              <a:latin typeface="Arial"/>
              <a:cs typeface="Arial"/>
            </a:endParaRPr>
          </a:p>
        </p:txBody>
      </p:sp>
      <p:sp>
        <p:nvSpPr>
          <p:cNvPr id="3" name="object 3"/>
          <p:cNvSpPr txBox="1">
            <a:spLocks noGrp="1"/>
          </p:cNvSpPr>
          <p:nvPr>
            <p:ph type="title"/>
          </p:nvPr>
        </p:nvSpPr>
        <p:spPr>
          <a:xfrm>
            <a:off x="-304799" y="271955"/>
            <a:ext cx="10083201" cy="401264"/>
          </a:xfrm>
          <a:prstGeom prst="rect">
            <a:avLst/>
          </a:prstGeom>
        </p:spPr>
        <p:txBody>
          <a:bodyPr vert="horz" wrap="square" lIns="0" tIns="13335" rIns="0" bIns="0" rtlCol="0">
            <a:spAutoFit/>
          </a:bodyPr>
          <a:lstStyle/>
          <a:p>
            <a:pPr marR="38734" algn="ctr">
              <a:spcBef>
                <a:spcPts val="105"/>
              </a:spcBef>
            </a:pPr>
            <a:r>
              <a:rPr sz="2800" b="1" dirty="0">
                <a:solidFill>
                  <a:srgbClr val="160EBE"/>
                </a:solidFill>
              </a:rPr>
              <a:t>MỨC</a:t>
            </a:r>
            <a:r>
              <a:rPr sz="2800" b="1" spc="-110" dirty="0">
                <a:solidFill>
                  <a:srgbClr val="160EBE"/>
                </a:solidFill>
              </a:rPr>
              <a:t> </a:t>
            </a:r>
            <a:r>
              <a:rPr sz="2800" b="1" spc="-20" dirty="0">
                <a:solidFill>
                  <a:srgbClr val="160EBE"/>
                </a:solidFill>
              </a:rPr>
              <a:t>BIẾT</a:t>
            </a:r>
            <a:endParaRPr sz="2800" b="1" dirty="0">
              <a:solidFill>
                <a:srgbClr val="160EBE"/>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260930" y="473532"/>
            <a:ext cx="9308502" cy="401264"/>
          </a:xfrm>
          <a:prstGeom prst="rect">
            <a:avLst/>
          </a:prstGeom>
        </p:spPr>
        <p:txBody>
          <a:bodyPr vert="horz" wrap="square" lIns="0" tIns="13335" rIns="0" bIns="0" rtlCol="0">
            <a:spAutoFit/>
          </a:bodyPr>
          <a:lstStyle/>
          <a:p>
            <a:pPr marR="38734" algn="ctr">
              <a:spcBef>
                <a:spcPts val="105"/>
              </a:spcBef>
            </a:pPr>
            <a:r>
              <a:rPr sz="2800" b="1" dirty="0">
                <a:solidFill>
                  <a:srgbClr val="160EBE"/>
                </a:solidFill>
              </a:rPr>
              <a:t>MỨC</a:t>
            </a:r>
            <a:r>
              <a:rPr sz="2800" b="1" spc="-110" dirty="0">
                <a:solidFill>
                  <a:srgbClr val="160EBE"/>
                </a:solidFill>
              </a:rPr>
              <a:t> </a:t>
            </a:r>
            <a:r>
              <a:rPr sz="2800" b="1" spc="-20" dirty="0">
                <a:solidFill>
                  <a:srgbClr val="160EBE"/>
                </a:solidFill>
              </a:rPr>
              <a:t>BIẾT</a:t>
            </a:r>
            <a:endParaRPr sz="2800" b="1" dirty="0">
              <a:solidFill>
                <a:srgbClr val="160EBE"/>
              </a:solidFill>
            </a:endParaRPr>
          </a:p>
        </p:txBody>
      </p:sp>
      <p:sp>
        <p:nvSpPr>
          <p:cNvPr id="2" name="object 2"/>
          <p:cNvSpPr txBox="1">
            <a:spLocks noGrp="1"/>
          </p:cNvSpPr>
          <p:nvPr>
            <p:ph idx="1"/>
          </p:nvPr>
        </p:nvSpPr>
        <p:spPr>
          <a:xfrm>
            <a:off x="393699" y="1266825"/>
            <a:ext cx="9175733" cy="4916755"/>
          </a:xfrm>
          <a:prstGeom prst="rect">
            <a:avLst/>
          </a:prstGeom>
        </p:spPr>
        <p:txBody>
          <a:bodyPr vert="horz" wrap="square" lIns="0" tIns="101687" rIns="0" bIns="0" rtlCol="0">
            <a:spAutoFit/>
          </a:bodyPr>
          <a:lstStyle/>
          <a:p>
            <a:pPr marL="33654">
              <a:spcBef>
                <a:spcPts val="100"/>
              </a:spcBef>
            </a:pPr>
            <a:r>
              <a:rPr sz="2600" dirty="0"/>
              <a:t>Ví</a:t>
            </a:r>
            <a:r>
              <a:rPr sz="2600" spc="-55" dirty="0"/>
              <a:t> </a:t>
            </a:r>
            <a:r>
              <a:rPr sz="2600" dirty="0"/>
              <a:t>dụ</a:t>
            </a:r>
            <a:r>
              <a:rPr sz="2600" spc="-30" dirty="0"/>
              <a:t> </a:t>
            </a:r>
            <a:r>
              <a:rPr sz="2600" spc="-55" dirty="0"/>
              <a:t>câu </a:t>
            </a:r>
            <a:r>
              <a:rPr sz="2600" dirty="0"/>
              <a:t>hỏi</a:t>
            </a:r>
            <a:r>
              <a:rPr sz="2600" spc="-50" dirty="0"/>
              <a:t> </a:t>
            </a:r>
            <a:r>
              <a:rPr sz="2600" dirty="0"/>
              <a:t>đánh</a:t>
            </a:r>
            <a:r>
              <a:rPr sz="2600" spc="-45" dirty="0"/>
              <a:t> </a:t>
            </a:r>
            <a:r>
              <a:rPr sz="2600" dirty="0"/>
              <a:t>giá</a:t>
            </a:r>
            <a:r>
              <a:rPr sz="2600" spc="-40" dirty="0"/>
              <a:t> </a:t>
            </a:r>
            <a:r>
              <a:rPr sz="2600" spc="-45" dirty="0"/>
              <a:t>mức</a:t>
            </a:r>
            <a:r>
              <a:rPr sz="2600" spc="-25" dirty="0"/>
              <a:t> </a:t>
            </a:r>
            <a:r>
              <a:rPr sz="2600" spc="-10" dirty="0"/>
              <a:t>“Biết”</a:t>
            </a:r>
          </a:p>
          <a:p>
            <a:pPr marL="266693" marR="9525" indent="-233673">
              <a:lnSpc>
                <a:spcPct val="115999"/>
              </a:lnSpc>
              <a:spcBef>
                <a:spcPts val="1335"/>
              </a:spcBef>
              <a:buFont typeface="Arial"/>
              <a:buChar char="•"/>
              <a:tabLst>
                <a:tab pos="267329" algn="l"/>
              </a:tabLst>
            </a:pPr>
            <a:r>
              <a:rPr sz="2600" dirty="0">
                <a:solidFill>
                  <a:srgbClr val="000000"/>
                </a:solidFill>
              </a:rPr>
              <a:t>Ví</a:t>
            </a:r>
            <a:r>
              <a:rPr sz="2600" spc="65" dirty="0">
                <a:solidFill>
                  <a:srgbClr val="000000"/>
                </a:solidFill>
              </a:rPr>
              <a:t> </a:t>
            </a:r>
            <a:r>
              <a:rPr sz="2600" dirty="0" smtClean="0">
                <a:solidFill>
                  <a:srgbClr val="000000"/>
                </a:solidFill>
              </a:rPr>
              <a:t>dụ:</a:t>
            </a:r>
            <a:r>
              <a:rPr sz="2600" spc="85" dirty="0" smtClean="0">
                <a:solidFill>
                  <a:srgbClr val="000000"/>
                </a:solidFill>
              </a:rPr>
              <a:t> </a:t>
            </a:r>
            <a:r>
              <a:rPr sz="2600" b="0" dirty="0">
                <a:solidFill>
                  <a:srgbClr val="0000FF"/>
                </a:solidFill>
              </a:rPr>
              <a:t>Kiến</a:t>
            </a:r>
            <a:r>
              <a:rPr sz="2600" b="0" spc="80" dirty="0">
                <a:solidFill>
                  <a:srgbClr val="0000FF"/>
                </a:solidFill>
              </a:rPr>
              <a:t> </a:t>
            </a:r>
            <a:r>
              <a:rPr sz="2600" b="0" dirty="0">
                <a:solidFill>
                  <a:srgbClr val="0000FF"/>
                </a:solidFill>
              </a:rPr>
              <a:t>thức</a:t>
            </a:r>
            <a:r>
              <a:rPr sz="2600" b="0" spc="90" dirty="0">
                <a:solidFill>
                  <a:srgbClr val="0000FF"/>
                </a:solidFill>
              </a:rPr>
              <a:t> </a:t>
            </a:r>
            <a:r>
              <a:rPr sz="2600" b="0" dirty="0">
                <a:solidFill>
                  <a:srgbClr val="0000FF"/>
                </a:solidFill>
              </a:rPr>
              <a:t>nào</a:t>
            </a:r>
            <a:r>
              <a:rPr sz="2600" b="0" spc="75" dirty="0">
                <a:solidFill>
                  <a:srgbClr val="0000FF"/>
                </a:solidFill>
              </a:rPr>
              <a:t> </a:t>
            </a:r>
            <a:r>
              <a:rPr sz="2600" b="0" dirty="0">
                <a:solidFill>
                  <a:srgbClr val="0000FF"/>
                </a:solidFill>
              </a:rPr>
              <a:t>sau</a:t>
            </a:r>
            <a:r>
              <a:rPr sz="2600" b="0" spc="80" dirty="0">
                <a:solidFill>
                  <a:srgbClr val="0000FF"/>
                </a:solidFill>
              </a:rPr>
              <a:t> </a:t>
            </a:r>
            <a:r>
              <a:rPr sz="2600" b="0" dirty="0">
                <a:solidFill>
                  <a:srgbClr val="0000FF"/>
                </a:solidFill>
              </a:rPr>
              <a:t>đây</a:t>
            </a:r>
            <a:r>
              <a:rPr sz="2600" b="0" spc="75" dirty="0">
                <a:solidFill>
                  <a:srgbClr val="0000FF"/>
                </a:solidFill>
              </a:rPr>
              <a:t> </a:t>
            </a:r>
            <a:r>
              <a:rPr sz="2600" dirty="0">
                <a:solidFill>
                  <a:srgbClr val="000000"/>
                </a:solidFill>
              </a:rPr>
              <a:t>không</a:t>
            </a:r>
            <a:r>
              <a:rPr sz="2600" spc="60" dirty="0">
                <a:solidFill>
                  <a:srgbClr val="000000"/>
                </a:solidFill>
              </a:rPr>
              <a:t> </a:t>
            </a:r>
            <a:r>
              <a:rPr sz="2600" b="0" spc="-20" dirty="0">
                <a:solidFill>
                  <a:srgbClr val="000000"/>
                </a:solidFill>
              </a:rPr>
              <a:t>được</a:t>
            </a:r>
            <a:r>
              <a:rPr sz="2600" b="0" spc="90" dirty="0">
                <a:solidFill>
                  <a:srgbClr val="000000"/>
                </a:solidFill>
              </a:rPr>
              <a:t> </a:t>
            </a:r>
            <a:r>
              <a:rPr sz="2600" b="0" dirty="0">
                <a:solidFill>
                  <a:srgbClr val="000000"/>
                </a:solidFill>
              </a:rPr>
              <a:t>ngành</a:t>
            </a:r>
            <a:r>
              <a:rPr sz="2600" b="0" spc="60" dirty="0">
                <a:solidFill>
                  <a:srgbClr val="000000"/>
                </a:solidFill>
              </a:rPr>
              <a:t> </a:t>
            </a:r>
            <a:r>
              <a:rPr sz="2600" b="0" dirty="0">
                <a:solidFill>
                  <a:srgbClr val="000000"/>
                </a:solidFill>
              </a:rPr>
              <a:t>"Quản</a:t>
            </a:r>
            <a:r>
              <a:rPr sz="2600" b="0" spc="80" dirty="0">
                <a:solidFill>
                  <a:srgbClr val="000000"/>
                </a:solidFill>
              </a:rPr>
              <a:t> </a:t>
            </a:r>
            <a:r>
              <a:rPr sz="2600" b="0" spc="65" dirty="0">
                <a:solidFill>
                  <a:srgbClr val="000000"/>
                </a:solidFill>
              </a:rPr>
              <a:t>trị</a:t>
            </a:r>
            <a:r>
              <a:rPr sz="2600" b="0" spc="85" dirty="0">
                <a:solidFill>
                  <a:srgbClr val="000000"/>
                </a:solidFill>
              </a:rPr>
              <a:t> </a:t>
            </a:r>
            <a:r>
              <a:rPr sz="2600" b="0" dirty="0">
                <a:solidFill>
                  <a:srgbClr val="000000"/>
                </a:solidFill>
              </a:rPr>
              <a:t>và</a:t>
            </a:r>
            <a:r>
              <a:rPr sz="2600" b="0" spc="60" dirty="0">
                <a:solidFill>
                  <a:srgbClr val="000000"/>
                </a:solidFill>
              </a:rPr>
              <a:t> </a:t>
            </a:r>
            <a:r>
              <a:rPr sz="2600" b="0" dirty="0">
                <a:solidFill>
                  <a:srgbClr val="000000"/>
                </a:solidFill>
              </a:rPr>
              <a:t>bảo</a:t>
            </a:r>
            <a:r>
              <a:rPr sz="2600" b="0" spc="60" dirty="0">
                <a:solidFill>
                  <a:srgbClr val="000000"/>
                </a:solidFill>
              </a:rPr>
              <a:t> </a:t>
            </a:r>
            <a:r>
              <a:rPr sz="2600" b="0" dirty="0">
                <a:solidFill>
                  <a:srgbClr val="000000"/>
                </a:solidFill>
              </a:rPr>
              <a:t>trì</a:t>
            </a:r>
            <a:r>
              <a:rPr sz="2600" b="0" spc="85" dirty="0">
                <a:solidFill>
                  <a:srgbClr val="000000"/>
                </a:solidFill>
              </a:rPr>
              <a:t> </a:t>
            </a:r>
            <a:r>
              <a:rPr sz="2600" b="0" dirty="0">
                <a:solidFill>
                  <a:srgbClr val="000000"/>
                </a:solidFill>
              </a:rPr>
              <a:t>hệ</a:t>
            </a:r>
            <a:r>
              <a:rPr sz="2600" b="0" spc="85" dirty="0">
                <a:solidFill>
                  <a:srgbClr val="000000"/>
                </a:solidFill>
              </a:rPr>
              <a:t> </a:t>
            </a:r>
            <a:r>
              <a:rPr sz="2600" b="0" spc="45" dirty="0">
                <a:solidFill>
                  <a:srgbClr val="000000"/>
                </a:solidFill>
              </a:rPr>
              <a:t>thống" </a:t>
            </a:r>
            <a:r>
              <a:rPr sz="2600" b="0" dirty="0">
                <a:solidFill>
                  <a:srgbClr val="000000"/>
                </a:solidFill>
              </a:rPr>
              <a:t>cung</a:t>
            </a:r>
            <a:r>
              <a:rPr sz="2600" b="0" spc="-65" dirty="0">
                <a:solidFill>
                  <a:srgbClr val="000000"/>
                </a:solidFill>
              </a:rPr>
              <a:t> </a:t>
            </a:r>
            <a:r>
              <a:rPr sz="2600" b="0" dirty="0">
                <a:solidFill>
                  <a:srgbClr val="000000"/>
                </a:solidFill>
              </a:rPr>
              <a:t>cấp</a:t>
            </a:r>
            <a:r>
              <a:rPr sz="2600" b="0" spc="-25" dirty="0">
                <a:solidFill>
                  <a:srgbClr val="000000"/>
                </a:solidFill>
              </a:rPr>
              <a:t> </a:t>
            </a:r>
            <a:r>
              <a:rPr sz="2600" b="0" dirty="0">
                <a:solidFill>
                  <a:srgbClr val="000000"/>
                </a:solidFill>
              </a:rPr>
              <a:t>nhiều</a:t>
            </a:r>
            <a:r>
              <a:rPr sz="2600" b="0" spc="-40" dirty="0">
                <a:solidFill>
                  <a:srgbClr val="000000"/>
                </a:solidFill>
              </a:rPr>
              <a:t> </a:t>
            </a:r>
            <a:r>
              <a:rPr sz="2600" b="0" dirty="0">
                <a:solidFill>
                  <a:srgbClr val="000000"/>
                </a:solidFill>
              </a:rPr>
              <a:t>như</a:t>
            </a:r>
            <a:r>
              <a:rPr sz="2600" b="0" spc="-45" dirty="0">
                <a:solidFill>
                  <a:srgbClr val="000000"/>
                </a:solidFill>
              </a:rPr>
              <a:t> </a:t>
            </a:r>
            <a:r>
              <a:rPr sz="2600" b="0" dirty="0">
                <a:solidFill>
                  <a:srgbClr val="000000"/>
                </a:solidFill>
              </a:rPr>
              <a:t>những</a:t>
            </a:r>
            <a:r>
              <a:rPr sz="2600" b="0" spc="-40" dirty="0">
                <a:solidFill>
                  <a:srgbClr val="000000"/>
                </a:solidFill>
              </a:rPr>
              <a:t> </a:t>
            </a:r>
            <a:r>
              <a:rPr sz="2600" b="0" dirty="0">
                <a:solidFill>
                  <a:srgbClr val="000000"/>
                </a:solidFill>
              </a:rPr>
              <a:t>kiến</a:t>
            </a:r>
            <a:r>
              <a:rPr sz="2600" b="0" spc="-80" dirty="0">
                <a:solidFill>
                  <a:srgbClr val="000000"/>
                </a:solidFill>
              </a:rPr>
              <a:t> </a:t>
            </a:r>
            <a:r>
              <a:rPr sz="2600" b="0" dirty="0">
                <a:solidFill>
                  <a:srgbClr val="000000"/>
                </a:solidFill>
              </a:rPr>
              <a:t>thức</a:t>
            </a:r>
            <a:r>
              <a:rPr sz="2600" b="0" spc="-50" dirty="0">
                <a:solidFill>
                  <a:srgbClr val="000000"/>
                </a:solidFill>
              </a:rPr>
              <a:t> </a:t>
            </a:r>
            <a:r>
              <a:rPr sz="2600" b="0" dirty="0">
                <a:solidFill>
                  <a:srgbClr val="000000"/>
                </a:solidFill>
              </a:rPr>
              <a:t>còn</a:t>
            </a:r>
            <a:r>
              <a:rPr sz="2600" b="0" spc="-40" dirty="0">
                <a:solidFill>
                  <a:srgbClr val="000000"/>
                </a:solidFill>
              </a:rPr>
              <a:t> </a:t>
            </a:r>
            <a:r>
              <a:rPr sz="2600" b="0" spc="-20" dirty="0">
                <a:solidFill>
                  <a:srgbClr val="000000"/>
                </a:solidFill>
              </a:rPr>
              <a:t>lại?</a:t>
            </a:r>
            <a:endParaRPr sz="2600" dirty="0"/>
          </a:p>
          <a:p>
            <a:pPr marL="748011" lvl="1" indent="-401945">
              <a:spcBef>
                <a:spcPts val="994"/>
              </a:spcBef>
              <a:buAutoNum type="alphaUcPeriod"/>
              <a:tabLst>
                <a:tab pos="748646" algn="l"/>
              </a:tabLst>
            </a:pPr>
            <a:r>
              <a:rPr sz="2600" spc="-55" dirty="0">
                <a:latin typeface="Arial"/>
                <a:cs typeface="Arial"/>
              </a:rPr>
              <a:t>Phần</a:t>
            </a:r>
            <a:r>
              <a:rPr sz="2600" spc="5" dirty="0">
                <a:latin typeface="Arial"/>
                <a:cs typeface="Arial"/>
              </a:rPr>
              <a:t> </a:t>
            </a:r>
            <a:r>
              <a:rPr sz="2600" dirty="0">
                <a:latin typeface="Arial"/>
                <a:cs typeface="Arial"/>
              </a:rPr>
              <a:t>mềm</a:t>
            </a:r>
            <a:r>
              <a:rPr sz="2600" spc="-25" dirty="0">
                <a:latin typeface="Arial"/>
                <a:cs typeface="Arial"/>
              </a:rPr>
              <a:t> </a:t>
            </a:r>
            <a:r>
              <a:rPr sz="2600" dirty="0">
                <a:latin typeface="Arial"/>
                <a:cs typeface="Arial"/>
              </a:rPr>
              <a:t>giám</a:t>
            </a:r>
            <a:r>
              <a:rPr sz="2600" spc="-5" dirty="0">
                <a:latin typeface="Arial"/>
                <a:cs typeface="Arial"/>
              </a:rPr>
              <a:t> </a:t>
            </a:r>
            <a:r>
              <a:rPr sz="2600" spc="-30" dirty="0">
                <a:latin typeface="Arial"/>
                <a:cs typeface="Arial"/>
              </a:rPr>
              <a:t>sát,</a:t>
            </a:r>
            <a:r>
              <a:rPr sz="2600" spc="25" dirty="0">
                <a:latin typeface="Arial"/>
                <a:cs typeface="Arial"/>
              </a:rPr>
              <a:t> </a:t>
            </a:r>
            <a:r>
              <a:rPr sz="2600" dirty="0">
                <a:latin typeface="Arial"/>
                <a:cs typeface="Arial"/>
              </a:rPr>
              <a:t>phân</a:t>
            </a:r>
            <a:r>
              <a:rPr sz="2600" spc="10" dirty="0">
                <a:latin typeface="Arial"/>
                <a:cs typeface="Arial"/>
              </a:rPr>
              <a:t> </a:t>
            </a:r>
            <a:r>
              <a:rPr sz="2600" dirty="0">
                <a:latin typeface="Arial"/>
                <a:cs typeface="Arial"/>
              </a:rPr>
              <a:t>tích</a:t>
            </a:r>
            <a:r>
              <a:rPr sz="2600" spc="5" dirty="0">
                <a:latin typeface="Arial"/>
                <a:cs typeface="Arial"/>
              </a:rPr>
              <a:t> </a:t>
            </a:r>
            <a:r>
              <a:rPr sz="2600" dirty="0">
                <a:latin typeface="Arial"/>
                <a:cs typeface="Arial"/>
              </a:rPr>
              <a:t>trạng</a:t>
            </a:r>
            <a:r>
              <a:rPr sz="2600" spc="20" dirty="0">
                <a:latin typeface="Arial"/>
                <a:cs typeface="Arial"/>
              </a:rPr>
              <a:t> </a:t>
            </a:r>
            <a:r>
              <a:rPr sz="2600" dirty="0">
                <a:latin typeface="Arial"/>
                <a:cs typeface="Arial"/>
              </a:rPr>
              <a:t>thái</a:t>
            </a:r>
            <a:r>
              <a:rPr sz="2600" spc="-10" dirty="0">
                <a:latin typeface="Arial"/>
                <a:cs typeface="Arial"/>
              </a:rPr>
              <a:t> của</a:t>
            </a:r>
            <a:r>
              <a:rPr sz="2600" spc="5" dirty="0">
                <a:latin typeface="Arial"/>
                <a:cs typeface="Arial"/>
              </a:rPr>
              <a:t> </a:t>
            </a:r>
            <a:r>
              <a:rPr sz="2600" spc="-10" dirty="0">
                <a:latin typeface="Arial"/>
                <a:cs typeface="Arial"/>
              </a:rPr>
              <a:t>mạng.</a:t>
            </a:r>
            <a:endParaRPr sz="2600" dirty="0">
              <a:latin typeface="Arial"/>
              <a:cs typeface="Arial"/>
            </a:endParaRPr>
          </a:p>
          <a:p>
            <a:pPr marL="748011" lvl="1" indent="-401945">
              <a:spcBef>
                <a:spcPts val="1035"/>
              </a:spcBef>
              <a:buAutoNum type="alphaUcPeriod"/>
              <a:tabLst>
                <a:tab pos="748646" algn="l"/>
              </a:tabLst>
            </a:pPr>
            <a:r>
              <a:rPr sz="2600" spc="-90" dirty="0">
                <a:latin typeface="Arial"/>
                <a:cs typeface="Arial"/>
              </a:rPr>
              <a:t>Xây</a:t>
            </a:r>
            <a:r>
              <a:rPr sz="2600" spc="-5" dirty="0">
                <a:latin typeface="Arial"/>
                <a:cs typeface="Arial"/>
              </a:rPr>
              <a:t> </a:t>
            </a:r>
            <a:r>
              <a:rPr sz="2600" dirty="0">
                <a:latin typeface="Arial"/>
                <a:cs typeface="Arial"/>
              </a:rPr>
              <a:t>dựng</a:t>
            </a:r>
            <a:r>
              <a:rPr sz="2600" spc="-30" dirty="0">
                <a:latin typeface="Arial"/>
                <a:cs typeface="Arial"/>
              </a:rPr>
              <a:t> </a:t>
            </a:r>
            <a:r>
              <a:rPr sz="2600" spc="-50" dirty="0">
                <a:latin typeface="Arial"/>
                <a:cs typeface="Arial"/>
              </a:rPr>
              <a:t>các</a:t>
            </a:r>
            <a:r>
              <a:rPr sz="2600" spc="5" dirty="0">
                <a:latin typeface="Arial"/>
                <a:cs typeface="Arial"/>
              </a:rPr>
              <a:t> </a:t>
            </a:r>
            <a:r>
              <a:rPr sz="2600" dirty="0">
                <a:latin typeface="Arial"/>
                <a:cs typeface="Arial"/>
              </a:rPr>
              <a:t>ứng</a:t>
            </a:r>
            <a:r>
              <a:rPr sz="2600" spc="-30" dirty="0">
                <a:latin typeface="Arial"/>
                <a:cs typeface="Arial"/>
              </a:rPr>
              <a:t> </a:t>
            </a:r>
            <a:r>
              <a:rPr sz="2600" dirty="0">
                <a:latin typeface="Arial"/>
                <a:cs typeface="Arial"/>
              </a:rPr>
              <a:t>dụng</a:t>
            </a:r>
            <a:r>
              <a:rPr sz="2600" spc="-10" dirty="0">
                <a:latin typeface="Arial"/>
                <a:cs typeface="Arial"/>
              </a:rPr>
              <a:t> </a:t>
            </a:r>
            <a:r>
              <a:rPr sz="2600" spc="55" dirty="0">
                <a:latin typeface="Arial"/>
                <a:cs typeface="Arial"/>
              </a:rPr>
              <a:t>thông</a:t>
            </a:r>
            <a:r>
              <a:rPr sz="2600" spc="-15" dirty="0">
                <a:latin typeface="Arial"/>
                <a:cs typeface="Arial"/>
              </a:rPr>
              <a:t> </a:t>
            </a:r>
            <a:r>
              <a:rPr sz="2600" dirty="0">
                <a:latin typeface="Arial"/>
                <a:cs typeface="Arial"/>
              </a:rPr>
              <a:t>qua</a:t>
            </a:r>
            <a:r>
              <a:rPr sz="2600" spc="-10" dirty="0">
                <a:latin typeface="Arial"/>
                <a:cs typeface="Arial"/>
              </a:rPr>
              <a:t> </a:t>
            </a:r>
            <a:r>
              <a:rPr sz="2600" dirty="0">
                <a:latin typeface="Arial"/>
                <a:cs typeface="Arial"/>
              </a:rPr>
              <a:t>mạng</a:t>
            </a:r>
            <a:r>
              <a:rPr sz="2600" spc="-10" dirty="0">
                <a:latin typeface="Arial"/>
                <a:cs typeface="Arial"/>
              </a:rPr>
              <a:t> </a:t>
            </a:r>
            <a:r>
              <a:rPr sz="2600" dirty="0">
                <a:latin typeface="Arial"/>
                <a:cs typeface="Arial"/>
              </a:rPr>
              <a:t>máy</a:t>
            </a:r>
            <a:r>
              <a:rPr sz="2600" spc="-20" dirty="0">
                <a:latin typeface="Arial"/>
                <a:cs typeface="Arial"/>
              </a:rPr>
              <a:t> </a:t>
            </a:r>
            <a:r>
              <a:rPr sz="2600" spc="-10" dirty="0">
                <a:latin typeface="Arial"/>
                <a:cs typeface="Arial"/>
              </a:rPr>
              <a:t>tính.</a:t>
            </a:r>
            <a:endParaRPr sz="2600" dirty="0">
              <a:latin typeface="Arial"/>
              <a:cs typeface="Arial"/>
            </a:endParaRPr>
          </a:p>
          <a:p>
            <a:pPr marL="748011" lvl="1" indent="-401945">
              <a:spcBef>
                <a:spcPts val="1030"/>
              </a:spcBef>
              <a:buAutoNum type="alphaUcPeriod"/>
              <a:tabLst>
                <a:tab pos="748646" algn="l"/>
              </a:tabLst>
            </a:pPr>
            <a:r>
              <a:rPr sz="2600" spc="-180" dirty="0">
                <a:latin typeface="Arial"/>
                <a:cs typeface="Arial"/>
              </a:rPr>
              <a:t>Cơ</a:t>
            </a:r>
            <a:r>
              <a:rPr sz="2600" spc="-10" dirty="0">
                <a:latin typeface="Arial"/>
                <a:cs typeface="Arial"/>
              </a:rPr>
              <a:t> </a:t>
            </a:r>
            <a:r>
              <a:rPr sz="2600" dirty="0">
                <a:latin typeface="Arial"/>
                <a:cs typeface="Arial"/>
              </a:rPr>
              <a:t>chế</a:t>
            </a:r>
            <a:r>
              <a:rPr sz="2600" spc="-45" dirty="0">
                <a:latin typeface="Arial"/>
                <a:cs typeface="Arial"/>
              </a:rPr>
              <a:t> </a:t>
            </a:r>
            <a:r>
              <a:rPr sz="2600" dirty="0">
                <a:latin typeface="Arial"/>
                <a:cs typeface="Arial"/>
              </a:rPr>
              <a:t>hoạt</a:t>
            </a:r>
            <a:r>
              <a:rPr sz="2600" spc="-10" dirty="0">
                <a:latin typeface="Arial"/>
                <a:cs typeface="Arial"/>
              </a:rPr>
              <a:t> </a:t>
            </a:r>
            <a:r>
              <a:rPr sz="2600" spc="50" dirty="0">
                <a:latin typeface="Arial"/>
                <a:cs typeface="Arial"/>
              </a:rPr>
              <a:t>động</a:t>
            </a:r>
            <a:r>
              <a:rPr sz="2600" spc="-50" dirty="0">
                <a:latin typeface="Arial"/>
                <a:cs typeface="Arial"/>
              </a:rPr>
              <a:t> </a:t>
            </a:r>
            <a:r>
              <a:rPr sz="2600" spc="-10" dirty="0">
                <a:latin typeface="Arial"/>
                <a:cs typeface="Arial"/>
              </a:rPr>
              <a:t>của</a:t>
            </a:r>
            <a:r>
              <a:rPr sz="2600" spc="-30" dirty="0">
                <a:latin typeface="Arial"/>
                <a:cs typeface="Arial"/>
              </a:rPr>
              <a:t> </a:t>
            </a:r>
            <a:r>
              <a:rPr sz="2600" spc="-50" dirty="0">
                <a:latin typeface="Arial"/>
                <a:cs typeface="Arial"/>
              </a:rPr>
              <a:t>các</a:t>
            </a:r>
            <a:r>
              <a:rPr sz="2600" spc="-20" dirty="0">
                <a:latin typeface="Arial"/>
                <a:cs typeface="Arial"/>
              </a:rPr>
              <a:t> </a:t>
            </a:r>
            <a:r>
              <a:rPr sz="2600" dirty="0">
                <a:latin typeface="Arial"/>
                <a:cs typeface="Arial"/>
              </a:rPr>
              <a:t>giao</a:t>
            </a:r>
            <a:r>
              <a:rPr sz="2600" spc="-25" dirty="0">
                <a:latin typeface="Arial"/>
                <a:cs typeface="Arial"/>
              </a:rPr>
              <a:t> </a:t>
            </a:r>
            <a:r>
              <a:rPr sz="2600" dirty="0">
                <a:latin typeface="Arial"/>
                <a:cs typeface="Arial"/>
              </a:rPr>
              <a:t>thức</a:t>
            </a:r>
            <a:r>
              <a:rPr sz="2600" spc="-40" dirty="0">
                <a:latin typeface="Arial"/>
                <a:cs typeface="Arial"/>
              </a:rPr>
              <a:t> </a:t>
            </a:r>
            <a:r>
              <a:rPr sz="2600" spc="-10" dirty="0">
                <a:latin typeface="Arial"/>
                <a:cs typeface="Arial"/>
              </a:rPr>
              <a:t>mạng.</a:t>
            </a:r>
            <a:endParaRPr sz="2600" dirty="0">
              <a:latin typeface="Arial"/>
              <a:cs typeface="Arial"/>
            </a:endParaRPr>
          </a:p>
          <a:p>
            <a:pPr marL="748011" lvl="1" indent="-401945">
              <a:spcBef>
                <a:spcPts val="1019"/>
              </a:spcBef>
              <a:buAutoNum type="alphaUcPeriod"/>
              <a:tabLst>
                <a:tab pos="748646" algn="l"/>
              </a:tabLst>
            </a:pPr>
            <a:r>
              <a:rPr sz="2600" dirty="0">
                <a:latin typeface="Arial"/>
                <a:cs typeface="Arial"/>
              </a:rPr>
              <a:t>Nguyên</a:t>
            </a:r>
            <a:r>
              <a:rPr sz="2600" spc="-40" dirty="0">
                <a:latin typeface="Arial"/>
                <a:cs typeface="Arial"/>
              </a:rPr>
              <a:t> </a:t>
            </a:r>
            <a:r>
              <a:rPr sz="2600" dirty="0">
                <a:latin typeface="Arial"/>
                <a:cs typeface="Arial"/>
              </a:rPr>
              <a:t>lý</a:t>
            </a:r>
            <a:r>
              <a:rPr sz="2600" spc="-35" dirty="0">
                <a:latin typeface="Arial"/>
                <a:cs typeface="Arial"/>
              </a:rPr>
              <a:t> </a:t>
            </a:r>
            <a:r>
              <a:rPr sz="2600" spc="-30" dirty="0">
                <a:latin typeface="Arial"/>
                <a:cs typeface="Arial"/>
              </a:rPr>
              <a:t>và</a:t>
            </a:r>
            <a:r>
              <a:rPr sz="2600" spc="-5" dirty="0">
                <a:latin typeface="Arial"/>
                <a:cs typeface="Arial"/>
              </a:rPr>
              <a:t> </a:t>
            </a:r>
            <a:r>
              <a:rPr sz="2600" spc="-50" dirty="0">
                <a:latin typeface="Arial"/>
                <a:cs typeface="Arial"/>
              </a:rPr>
              <a:t>các</a:t>
            </a:r>
            <a:r>
              <a:rPr sz="2600" spc="-10" dirty="0">
                <a:latin typeface="Arial"/>
                <a:cs typeface="Arial"/>
              </a:rPr>
              <a:t> </a:t>
            </a:r>
            <a:r>
              <a:rPr sz="2600" dirty="0">
                <a:latin typeface="Arial"/>
                <a:cs typeface="Arial"/>
              </a:rPr>
              <a:t>thành</a:t>
            </a:r>
            <a:r>
              <a:rPr sz="2600" spc="-20" dirty="0">
                <a:latin typeface="Arial"/>
                <a:cs typeface="Arial"/>
              </a:rPr>
              <a:t> </a:t>
            </a:r>
            <a:r>
              <a:rPr sz="2600" dirty="0">
                <a:latin typeface="Arial"/>
                <a:cs typeface="Arial"/>
              </a:rPr>
              <a:t>phần</a:t>
            </a:r>
            <a:r>
              <a:rPr sz="2600" spc="-20" dirty="0">
                <a:latin typeface="Arial"/>
                <a:cs typeface="Arial"/>
              </a:rPr>
              <a:t> </a:t>
            </a:r>
            <a:r>
              <a:rPr sz="2600" spc="-10" dirty="0">
                <a:latin typeface="Arial"/>
                <a:cs typeface="Arial"/>
              </a:rPr>
              <a:t>của</a:t>
            </a:r>
            <a:r>
              <a:rPr sz="2600" spc="-25" dirty="0">
                <a:latin typeface="Arial"/>
                <a:cs typeface="Arial"/>
              </a:rPr>
              <a:t> </a:t>
            </a:r>
            <a:r>
              <a:rPr sz="2600" dirty="0">
                <a:latin typeface="Arial"/>
                <a:cs typeface="Arial"/>
              </a:rPr>
              <a:t>hệ</a:t>
            </a:r>
            <a:r>
              <a:rPr sz="2600" spc="-35" dirty="0">
                <a:latin typeface="Arial"/>
                <a:cs typeface="Arial"/>
              </a:rPr>
              <a:t> </a:t>
            </a:r>
            <a:r>
              <a:rPr sz="2600" dirty="0">
                <a:latin typeface="Arial"/>
                <a:cs typeface="Arial"/>
              </a:rPr>
              <a:t>điều</a:t>
            </a:r>
            <a:r>
              <a:rPr sz="2600" spc="-40" dirty="0">
                <a:latin typeface="Arial"/>
                <a:cs typeface="Arial"/>
              </a:rPr>
              <a:t> </a:t>
            </a:r>
            <a:r>
              <a:rPr sz="2600" spc="-10" dirty="0">
                <a:latin typeface="Arial"/>
                <a:cs typeface="Arial"/>
              </a:rPr>
              <a:t>hành.</a:t>
            </a:r>
            <a:endParaRPr sz="2600" dirty="0">
              <a:latin typeface="Arial"/>
              <a:cs typeface="Arial"/>
            </a:endParaRPr>
          </a:p>
          <a:p>
            <a:pPr marL="33654" marR="5080">
              <a:lnSpc>
                <a:spcPct val="101899"/>
              </a:lnSpc>
              <a:spcBef>
                <a:spcPts val="1580"/>
              </a:spcBef>
            </a:pPr>
            <a:r>
              <a:rPr sz="2600" b="0" i="1" dirty="0">
                <a:solidFill>
                  <a:srgbClr val="000000"/>
                </a:solidFill>
                <a:latin typeface="Times New Roman"/>
                <a:cs typeface="Times New Roman"/>
              </a:rPr>
              <a:t>Đáp</a:t>
            </a:r>
            <a:r>
              <a:rPr sz="2600" b="0" i="1" spc="120" dirty="0">
                <a:solidFill>
                  <a:srgbClr val="000000"/>
                </a:solidFill>
                <a:latin typeface="Times New Roman"/>
                <a:cs typeface="Times New Roman"/>
              </a:rPr>
              <a:t> </a:t>
            </a:r>
            <a:r>
              <a:rPr sz="2600" b="0" i="1" dirty="0">
                <a:solidFill>
                  <a:srgbClr val="000000"/>
                </a:solidFill>
                <a:latin typeface="Times New Roman"/>
                <a:cs typeface="Times New Roman"/>
              </a:rPr>
              <a:t>án:</a:t>
            </a:r>
            <a:r>
              <a:rPr sz="2600" b="0" i="1" spc="120" dirty="0">
                <a:solidFill>
                  <a:srgbClr val="000000"/>
                </a:solidFill>
                <a:latin typeface="Times New Roman"/>
                <a:cs typeface="Times New Roman"/>
              </a:rPr>
              <a:t> </a:t>
            </a:r>
            <a:r>
              <a:rPr sz="2600" b="0" dirty="0">
                <a:solidFill>
                  <a:srgbClr val="000000"/>
                </a:solidFill>
                <a:latin typeface="Times New Roman"/>
                <a:cs typeface="Times New Roman"/>
              </a:rPr>
              <a:t>B</a:t>
            </a:r>
            <a:r>
              <a:rPr sz="2600" b="0" dirty="0">
                <a:solidFill>
                  <a:srgbClr val="FF0000"/>
                </a:solidFill>
                <a:latin typeface="Times New Roman"/>
                <a:cs typeface="Times New Roman"/>
              </a:rPr>
              <a:t>.</a:t>
            </a:r>
            <a:r>
              <a:rPr sz="2600" b="0" spc="120" dirty="0">
                <a:solidFill>
                  <a:srgbClr val="FF0000"/>
                </a:solidFill>
                <a:latin typeface="Times New Roman"/>
                <a:cs typeface="Times New Roman"/>
              </a:rPr>
              <a:t> </a:t>
            </a:r>
            <a:r>
              <a:rPr sz="2600" b="0" dirty="0">
                <a:solidFill>
                  <a:srgbClr val="000000"/>
                </a:solidFill>
                <a:latin typeface="Times New Roman"/>
                <a:cs typeface="Times New Roman"/>
              </a:rPr>
              <a:t>Xây</a:t>
            </a:r>
            <a:r>
              <a:rPr sz="2600" b="0" spc="105" dirty="0">
                <a:solidFill>
                  <a:srgbClr val="000000"/>
                </a:solidFill>
                <a:latin typeface="Times New Roman"/>
                <a:cs typeface="Times New Roman"/>
              </a:rPr>
              <a:t> </a:t>
            </a:r>
            <a:r>
              <a:rPr sz="2600" b="0" dirty="0">
                <a:solidFill>
                  <a:srgbClr val="000000"/>
                </a:solidFill>
                <a:latin typeface="Times New Roman"/>
                <a:cs typeface="Times New Roman"/>
              </a:rPr>
              <a:t>dựng</a:t>
            </a:r>
            <a:r>
              <a:rPr sz="2600" b="0" spc="120" dirty="0">
                <a:solidFill>
                  <a:srgbClr val="000000"/>
                </a:solidFill>
                <a:latin typeface="Times New Roman"/>
                <a:cs typeface="Times New Roman"/>
              </a:rPr>
              <a:t> </a:t>
            </a:r>
            <a:r>
              <a:rPr sz="2600" b="0" dirty="0">
                <a:solidFill>
                  <a:srgbClr val="000000"/>
                </a:solidFill>
                <a:latin typeface="Times New Roman"/>
                <a:cs typeface="Times New Roman"/>
              </a:rPr>
              <a:t>các</a:t>
            </a:r>
            <a:r>
              <a:rPr sz="2600" b="0" spc="120" dirty="0">
                <a:solidFill>
                  <a:srgbClr val="000000"/>
                </a:solidFill>
                <a:latin typeface="Times New Roman"/>
                <a:cs typeface="Times New Roman"/>
              </a:rPr>
              <a:t> </a:t>
            </a:r>
            <a:r>
              <a:rPr sz="2600" b="0" dirty="0">
                <a:solidFill>
                  <a:srgbClr val="000000"/>
                </a:solidFill>
                <a:latin typeface="Times New Roman"/>
                <a:cs typeface="Times New Roman"/>
              </a:rPr>
              <a:t>ứng</a:t>
            </a:r>
            <a:r>
              <a:rPr sz="2600" b="0" spc="135" dirty="0">
                <a:solidFill>
                  <a:srgbClr val="000000"/>
                </a:solidFill>
                <a:latin typeface="Times New Roman"/>
                <a:cs typeface="Times New Roman"/>
              </a:rPr>
              <a:t> </a:t>
            </a:r>
            <a:r>
              <a:rPr sz="2600" b="0" dirty="0">
                <a:solidFill>
                  <a:srgbClr val="000000"/>
                </a:solidFill>
                <a:latin typeface="Times New Roman"/>
                <a:cs typeface="Times New Roman"/>
              </a:rPr>
              <a:t>dụng</a:t>
            </a:r>
            <a:r>
              <a:rPr sz="2600" b="0" spc="105" dirty="0">
                <a:solidFill>
                  <a:srgbClr val="000000"/>
                </a:solidFill>
                <a:latin typeface="Times New Roman"/>
                <a:cs typeface="Times New Roman"/>
              </a:rPr>
              <a:t> </a:t>
            </a:r>
            <a:r>
              <a:rPr sz="2600" b="0" dirty="0">
                <a:solidFill>
                  <a:srgbClr val="000000"/>
                </a:solidFill>
                <a:latin typeface="Times New Roman"/>
                <a:cs typeface="Times New Roman"/>
              </a:rPr>
              <a:t>thông</a:t>
            </a:r>
            <a:r>
              <a:rPr sz="2600" b="0" spc="125" dirty="0">
                <a:solidFill>
                  <a:srgbClr val="000000"/>
                </a:solidFill>
                <a:latin typeface="Times New Roman"/>
                <a:cs typeface="Times New Roman"/>
              </a:rPr>
              <a:t> </a:t>
            </a:r>
            <a:r>
              <a:rPr sz="2600" b="0" dirty="0">
                <a:solidFill>
                  <a:srgbClr val="000000"/>
                </a:solidFill>
                <a:latin typeface="Times New Roman"/>
                <a:cs typeface="Times New Roman"/>
              </a:rPr>
              <a:t>qua</a:t>
            </a:r>
            <a:r>
              <a:rPr sz="2600" b="0" spc="130" dirty="0">
                <a:solidFill>
                  <a:srgbClr val="000000"/>
                </a:solidFill>
                <a:latin typeface="Times New Roman"/>
                <a:cs typeface="Times New Roman"/>
              </a:rPr>
              <a:t> </a:t>
            </a:r>
            <a:r>
              <a:rPr sz="2600" b="0" dirty="0">
                <a:solidFill>
                  <a:srgbClr val="000000"/>
                </a:solidFill>
                <a:latin typeface="Times New Roman"/>
                <a:cs typeface="Times New Roman"/>
              </a:rPr>
              <a:t>mạng</a:t>
            </a:r>
            <a:r>
              <a:rPr sz="2600" b="0" spc="140" dirty="0">
                <a:solidFill>
                  <a:srgbClr val="000000"/>
                </a:solidFill>
                <a:latin typeface="Times New Roman"/>
                <a:cs typeface="Times New Roman"/>
              </a:rPr>
              <a:t> </a:t>
            </a:r>
            <a:r>
              <a:rPr sz="2600" b="0" dirty="0">
                <a:solidFill>
                  <a:srgbClr val="000000"/>
                </a:solidFill>
                <a:latin typeface="Times New Roman"/>
                <a:cs typeface="Times New Roman"/>
              </a:rPr>
              <a:t>máy</a:t>
            </a:r>
            <a:r>
              <a:rPr sz="2600" b="0" spc="105" dirty="0">
                <a:solidFill>
                  <a:srgbClr val="000000"/>
                </a:solidFill>
                <a:latin typeface="Times New Roman"/>
                <a:cs typeface="Times New Roman"/>
              </a:rPr>
              <a:t> </a:t>
            </a:r>
            <a:r>
              <a:rPr sz="2600" b="0" dirty="0">
                <a:solidFill>
                  <a:srgbClr val="000000"/>
                </a:solidFill>
                <a:latin typeface="Times New Roman"/>
                <a:cs typeface="Times New Roman"/>
              </a:rPr>
              <a:t>tính</a:t>
            </a:r>
            <a:r>
              <a:rPr sz="2600" b="0" spc="120" dirty="0">
                <a:solidFill>
                  <a:srgbClr val="000000"/>
                </a:solidFill>
                <a:latin typeface="Times New Roman"/>
                <a:cs typeface="Times New Roman"/>
              </a:rPr>
              <a:t> </a:t>
            </a:r>
            <a:r>
              <a:rPr sz="2600" b="0" dirty="0">
                <a:solidFill>
                  <a:srgbClr val="000000"/>
                </a:solidFill>
                <a:latin typeface="Times New Roman"/>
                <a:cs typeface="Times New Roman"/>
              </a:rPr>
              <a:t>là</a:t>
            </a:r>
            <a:r>
              <a:rPr sz="2600" b="0" spc="135" dirty="0">
                <a:solidFill>
                  <a:srgbClr val="000000"/>
                </a:solidFill>
                <a:latin typeface="Times New Roman"/>
                <a:cs typeface="Times New Roman"/>
              </a:rPr>
              <a:t> </a:t>
            </a:r>
            <a:r>
              <a:rPr sz="2600" b="0" dirty="0">
                <a:solidFill>
                  <a:srgbClr val="000000"/>
                </a:solidFill>
                <a:latin typeface="Times New Roman"/>
                <a:cs typeface="Times New Roman"/>
              </a:rPr>
              <a:t>công</a:t>
            </a:r>
            <a:r>
              <a:rPr sz="2600" b="0" spc="120" dirty="0">
                <a:solidFill>
                  <a:srgbClr val="000000"/>
                </a:solidFill>
                <a:latin typeface="Times New Roman"/>
                <a:cs typeface="Times New Roman"/>
              </a:rPr>
              <a:t> </a:t>
            </a:r>
            <a:r>
              <a:rPr sz="2600" b="0" dirty="0">
                <a:solidFill>
                  <a:srgbClr val="000000"/>
                </a:solidFill>
                <a:latin typeface="Times New Roman"/>
                <a:cs typeface="Times New Roman"/>
              </a:rPr>
              <a:t>việc</a:t>
            </a:r>
            <a:r>
              <a:rPr sz="2600" b="0" spc="135" dirty="0">
                <a:solidFill>
                  <a:srgbClr val="000000"/>
                </a:solidFill>
                <a:latin typeface="Times New Roman"/>
                <a:cs typeface="Times New Roman"/>
              </a:rPr>
              <a:t> </a:t>
            </a:r>
            <a:r>
              <a:rPr sz="2600" b="0" dirty="0">
                <a:solidFill>
                  <a:srgbClr val="000000"/>
                </a:solidFill>
                <a:latin typeface="Times New Roman"/>
                <a:cs typeface="Times New Roman"/>
              </a:rPr>
              <a:t>của</a:t>
            </a:r>
            <a:r>
              <a:rPr sz="2600" b="0" spc="114" dirty="0">
                <a:solidFill>
                  <a:srgbClr val="000000"/>
                </a:solidFill>
                <a:latin typeface="Times New Roman"/>
                <a:cs typeface="Times New Roman"/>
              </a:rPr>
              <a:t> </a:t>
            </a:r>
            <a:r>
              <a:rPr sz="2600" b="0" dirty="0">
                <a:solidFill>
                  <a:srgbClr val="000000"/>
                </a:solidFill>
                <a:latin typeface="Times New Roman"/>
                <a:cs typeface="Times New Roman"/>
              </a:rPr>
              <a:t>lập</a:t>
            </a:r>
            <a:r>
              <a:rPr sz="2600" b="0" spc="125" dirty="0">
                <a:solidFill>
                  <a:srgbClr val="000000"/>
                </a:solidFill>
                <a:latin typeface="Times New Roman"/>
                <a:cs typeface="Times New Roman"/>
              </a:rPr>
              <a:t> </a:t>
            </a:r>
            <a:r>
              <a:rPr sz="2600" b="0" dirty="0">
                <a:solidFill>
                  <a:srgbClr val="000000"/>
                </a:solidFill>
                <a:latin typeface="Times New Roman"/>
                <a:cs typeface="Times New Roman"/>
              </a:rPr>
              <a:t>trình</a:t>
            </a:r>
            <a:r>
              <a:rPr sz="2600" b="0" spc="135" dirty="0">
                <a:solidFill>
                  <a:srgbClr val="000000"/>
                </a:solidFill>
                <a:latin typeface="Times New Roman"/>
                <a:cs typeface="Times New Roman"/>
              </a:rPr>
              <a:t> </a:t>
            </a:r>
            <a:r>
              <a:rPr sz="2600" b="0" dirty="0">
                <a:solidFill>
                  <a:srgbClr val="000000"/>
                </a:solidFill>
                <a:latin typeface="Times New Roman"/>
                <a:cs typeface="Times New Roman"/>
              </a:rPr>
              <a:t>mạng.</a:t>
            </a:r>
            <a:r>
              <a:rPr sz="2600" b="0" spc="125" dirty="0">
                <a:solidFill>
                  <a:srgbClr val="000000"/>
                </a:solidFill>
                <a:latin typeface="Times New Roman"/>
                <a:cs typeface="Times New Roman"/>
              </a:rPr>
              <a:t> </a:t>
            </a:r>
            <a:r>
              <a:rPr sz="2600" b="0" dirty="0">
                <a:solidFill>
                  <a:srgbClr val="000000"/>
                </a:solidFill>
                <a:latin typeface="Times New Roman"/>
                <a:cs typeface="Times New Roman"/>
              </a:rPr>
              <a:t>Đây</a:t>
            </a:r>
            <a:r>
              <a:rPr sz="2600" b="0" spc="120" dirty="0">
                <a:solidFill>
                  <a:srgbClr val="000000"/>
                </a:solidFill>
                <a:latin typeface="Times New Roman"/>
                <a:cs typeface="Times New Roman"/>
              </a:rPr>
              <a:t> </a:t>
            </a:r>
            <a:r>
              <a:rPr sz="2600" b="0" dirty="0">
                <a:solidFill>
                  <a:srgbClr val="000000"/>
                </a:solidFill>
                <a:latin typeface="Times New Roman"/>
                <a:cs typeface="Times New Roman"/>
              </a:rPr>
              <a:t>là</a:t>
            </a:r>
            <a:r>
              <a:rPr sz="2600" b="0" spc="114" dirty="0">
                <a:solidFill>
                  <a:srgbClr val="000000"/>
                </a:solidFill>
                <a:latin typeface="Times New Roman"/>
                <a:cs typeface="Times New Roman"/>
              </a:rPr>
              <a:t> </a:t>
            </a:r>
            <a:r>
              <a:rPr sz="2600" b="0" dirty="0">
                <a:solidFill>
                  <a:srgbClr val="000000"/>
                </a:solidFill>
                <a:latin typeface="Times New Roman"/>
                <a:cs typeface="Times New Roman"/>
              </a:rPr>
              <a:t>lĩnh</a:t>
            </a:r>
            <a:r>
              <a:rPr sz="2600" b="0" spc="125" dirty="0">
                <a:solidFill>
                  <a:srgbClr val="000000"/>
                </a:solidFill>
                <a:latin typeface="Times New Roman"/>
                <a:cs typeface="Times New Roman"/>
              </a:rPr>
              <a:t> </a:t>
            </a:r>
            <a:r>
              <a:rPr sz="2600" b="0" dirty="0">
                <a:solidFill>
                  <a:srgbClr val="000000"/>
                </a:solidFill>
                <a:latin typeface="Times New Roman"/>
                <a:cs typeface="Times New Roman"/>
              </a:rPr>
              <a:t>vực</a:t>
            </a:r>
            <a:r>
              <a:rPr sz="2600" b="0" spc="130" dirty="0">
                <a:solidFill>
                  <a:srgbClr val="000000"/>
                </a:solidFill>
                <a:latin typeface="Times New Roman"/>
                <a:cs typeface="Times New Roman"/>
              </a:rPr>
              <a:t> </a:t>
            </a:r>
            <a:r>
              <a:rPr sz="2600" b="0" spc="-10" dirty="0">
                <a:solidFill>
                  <a:srgbClr val="000000"/>
                </a:solidFill>
                <a:latin typeface="Times New Roman"/>
                <a:cs typeface="Times New Roman"/>
              </a:rPr>
              <a:t>không </a:t>
            </a:r>
            <a:r>
              <a:rPr sz="2600" b="0" dirty="0">
                <a:solidFill>
                  <a:srgbClr val="000000"/>
                </a:solidFill>
                <a:latin typeface="Times New Roman"/>
                <a:cs typeface="Times New Roman"/>
              </a:rPr>
              <a:t>được</a:t>
            </a:r>
            <a:r>
              <a:rPr sz="2600" b="0" spc="30" dirty="0">
                <a:solidFill>
                  <a:srgbClr val="000000"/>
                </a:solidFill>
                <a:latin typeface="Times New Roman"/>
                <a:cs typeface="Times New Roman"/>
              </a:rPr>
              <a:t> </a:t>
            </a:r>
            <a:r>
              <a:rPr sz="2600" b="0" dirty="0">
                <a:solidFill>
                  <a:srgbClr val="000000"/>
                </a:solidFill>
                <a:latin typeface="Times New Roman"/>
                <a:cs typeface="Times New Roman"/>
              </a:rPr>
              <a:t>cung</a:t>
            </a:r>
            <a:r>
              <a:rPr sz="2600" b="0" spc="35" dirty="0">
                <a:solidFill>
                  <a:srgbClr val="000000"/>
                </a:solidFill>
                <a:latin typeface="Times New Roman"/>
                <a:cs typeface="Times New Roman"/>
              </a:rPr>
              <a:t> </a:t>
            </a:r>
            <a:r>
              <a:rPr sz="2600" b="0" dirty="0">
                <a:solidFill>
                  <a:srgbClr val="000000"/>
                </a:solidFill>
                <a:latin typeface="Times New Roman"/>
                <a:cs typeface="Times New Roman"/>
              </a:rPr>
              <a:t>cấp</a:t>
            </a:r>
            <a:r>
              <a:rPr sz="2600" b="0" spc="55" dirty="0">
                <a:solidFill>
                  <a:srgbClr val="000000"/>
                </a:solidFill>
                <a:latin typeface="Times New Roman"/>
                <a:cs typeface="Times New Roman"/>
              </a:rPr>
              <a:t> </a:t>
            </a:r>
            <a:r>
              <a:rPr sz="2600" b="0" dirty="0">
                <a:solidFill>
                  <a:srgbClr val="000000"/>
                </a:solidFill>
                <a:latin typeface="Times New Roman"/>
                <a:cs typeface="Times New Roman"/>
              </a:rPr>
              <a:t>nhiều</a:t>
            </a:r>
            <a:r>
              <a:rPr sz="2600" b="0" spc="40" dirty="0">
                <a:solidFill>
                  <a:srgbClr val="000000"/>
                </a:solidFill>
                <a:latin typeface="Times New Roman"/>
                <a:cs typeface="Times New Roman"/>
              </a:rPr>
              <a:t> </a:t>
            </a:r>
            <a:r>
              <a:rPr sz="2600" b="0" dirty="0">
                <a:solidFill>
                  <a:srgbClr val="000000"/>
                </a:solidFill>
                <a:latin typeface="Times New Roman"/>
                <a:cs typeface="Times New Roman"/>
              </a:rPr>
              <a:t>bởi</a:t>
            </a:r>
            <a:r>
              <a:rPr sz="2600" b="0" spc="25" dirty="0">
                <a:solidFill>
                  <a:srgbClr val="000000"/>
                </a:solidFill>
                <a:latin typeface="Times New Roman"/>
                <a:cs typeface="Times New Roman"/>
              </a:rPr>
              <a:t> </a:t>
            </a:r>
            <a:r>
              <a:rPr sz="2600" b="0" dirty="0">
                <a:solidFill>
                  <a:srgbClr val="000000"/>
                </a:solidFill>
                <a:latin typeface="Times New Roman"/>
                <a:cs typeface="Times New Roman"/>
              </a:rPr>
              <a:t>ngành</a:t>
            </a:r>
            <a:r>
              <a:rPr sz="2600" b="0" spc="35" dirty="0">
                <a:solidFill>
                  <a:srgbClr val="000000"/>
                </a:solidFill>
                <a:latin typeface="Times New Roman"/>
                <a:cs typeface="Times New Roman"/>
              </a:rPr>
              <a:t> </a:t>
            </a:r>
            <a:r>
              <a:rPr sz="2600" b="0" dirty="0">
                <a:solidFill>
                  <a:srgbClr val="000000"/>
                </a:solidFill>
                <a:latin typeface="Times New Roman"/>
                <a:cs typeface="Times New Roman"/>
              </a:rPr>
              <a:t>Quản</a:t>
            </a:r>
            <a:r>
              <a:rPr sz="2600" b="0" spc="40" dirty="0">
                <a:solidFill>
                  <a:srgbClr val="000000"/>
                </a:solidFill>
                <a:latin typeface="Times New Roman"/>
                <a:cs typeface="Times New Roman"/>
              </a:rPr>
              <a:t> </a:t>
            </a:r>
            <a:r>
              <a:rPr sz="2600" b="0" dirty="0">
                <a:solidFill>
                  <a:srgbClr val="000000"/>
                </a:solidFill>
                <a:latin typeface="Times New Roman"/>
                <a:cs typeface="Times New Roman"/>
              </a:rPr>
              <a:t>trị</a:t>
            </a:r>
            <a:r>
              <a:rPr sz="2600" b="0" spc="25" dirty="0">
                <a:solidFill>
                  <a:srgbClr val="000000"/>
                </a:solidFill>
                <a:latin typeface="Times New Roman"/>
                <a:cs typeface="Times New Roman"/>
              </a:rPr>
              <a:t> </a:t>
            </a:r>
            <a:r>
              <a:rPr sz="2600" b="0" dirty="0">
                <a:solidFill>
                  <a:srgbClr val="000000"/>
                </a:solidFill>
                <a:latin typeface="Times New Roman"/>
                <a:cs typeface="Times New Roman"/>
              </a:rPr>
              <a:t>và</a:t>
            </a:r>
            <a:r>
              <a:rPr sz="2600" b="0" spc="50" dirty="0">
                <a:solidFill>
                  <a:srgbClr val="000000"/>
                </a:solidFill>
                <a:latin typeface="Times New Roman"/>
                <a:cs typeface="Times New Roman"/>
              </a:rPr>
              <a:t> </a:t>
            </a:r>
            <a:r>
              <a:rPr sz="2600" b="0" dirty="0">
                <a:solidFill>
                  <a:srgbClr val="000000"/>
                </a:solidFill>
                <a:latin typeface="Times New Roman"/>
                <a:cs typeface="Times New Roman"/>
              </a:rPr>
              <a:t>bảo</a:t>
            </a:r>
            <a:r>
              <a:rPr sz="2600" b="0" spc="35" dirty="0">
                <a:solidFill>
                  <a:srgbClr val="000000"/>
                </a:solidFill>
                <a:latin typeface="Times New Roman"/>
                <a:cs typeface="Times New Roman"/>
              </a:rPr>
              <a:t> </a:t>
            </a:r>
            <a:r>
              <a:rPr sz="2600" b="0" dirty="0">
                <a:solidFill>
                  <a:srgbClr val="000000"/>
                </a:solidFill>
                <a:latin typeface="Times New Roman"/>
                <a:cs typeface="Times New Roman"/>
              </a:rPr>
              <a:t>trì</a:t>
            </a:r>
            <a:r>
              <a:rPr sz="2600" b="0" spc="60" dirty="0">
                <a:solidFill>
                  <a:srgbClr val="000000"/>
                </a:solidFill>
                <a:latin typeface="Times New Roman"/>
                <a:cs typeface="Times New Roman"/>
              </a:rPr>
              <a:t> </a:t>
            </a:r>
            <a:r>
              <a:rPr sz="2600" b="0" dirty="0">
                <a:solidFill>
                  <a:srgbClr val="000000"/>
                </a:solidFill>
                <a:latin typeface="Times New Roman"/>
                <a:cs typeface="Times New Roman"/>
              </a:rPr>
              <a:t>hệ</a:t>
            </a:r>
            <a:r>
              <a:rPr sz="2600" b="0" spc="50" dirty="0">
                <a:solidFill>
                  <a:srgbClr val="000000"/>
                </a:solidFill>
                <a:latin typeface="Times New Roman"/>
                <a:cs typeface="Times New Roman"/>
              </a:rPr>
              <a:t> </a:t>
            </a:r>
            <a:r>
              <a:rPr sz="2600" b="0" spc="-10" dirty="0">
                <a:solidFill>
                  <a:srgbClr val="000000"/>
                </a:solidFill>
                <a:latin typeface="Times New Roman"/>
                <a:cs typeface="Times New Roman"/>
              </a:rPr>
              <a:t>thống</a:t>
            </a:r>
            <a:endParaRPr sz="2600" dirty="0">
              <a:latin typeface="Times New Roman"/>
              <a:cs typeface="Times New Roman"/>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7500" y="1291150"/>
            <a:ext cx="9460902" cy="3328475"/>
          </a:xfrm>
          <a:prstGeom prst="rect">
            <a:avLst/>
          </a:prstGeom>
        </p:spPr>
        <p:txBody>
          <a:bodyPr vert="horz" wrap="square" lIns="0" tIns="141605" rIns="0" bIns="0" rtlCol="0">
            <a:spAutoFit/>
          </a:bodyPr>
          <a:lstStyle/>
          <a:p>
            <a:pPr marL="244469" indent="-231770" algn="just">
              <a:spcBef>
                <a:spcPts val="1115"/>
              </a:spcBef>
              <a:buFont typeface="Arial"/>
              <a:buChar char="•"/>
              <a:tabLst>
                <a:tab pos="244469" algn="l"/>
              </a:tabLst>
            </a:pPr>
            <a:r>
              <a:rPr sz="2000" b="1" dirty="0">
                <a:solidFill>
                  <a:srgbClr val="0000CC"/>
                </a:solidFill>
                <a:latin typeface="Arial"/>
                <a:cs typeface="Arial"/>
              </a:rPr>
              <a:t>Mức</a:t>
            </a:r>
            <a:r>
              <a:rPr sz="2000" b="1" spc="10" dirty="0">
                <a:solidFill>
                  <a:srgbClr val="0000CC"/>
                </a:solidFill>
                <a:latin typeface="Arial"/>
                <a:cs typeface="Arial"/>
              </a:rPr>
              <a:t> </a:t>
            </a:r>
            <a:r>
              <a:rPr sz="2000" b="1" spc="-10" dirty="0">
                <a:solidFill>
                  <a:srgbClr val="0000CC"/>
                </a:solidFill>
                <a:latin typeface="Arial"/>
                <a:cs typeface="Arial"/>
              </a:rPr>
              <a:t>“Hiểu”</a:t>
            </a:r>
            <a:endParaRPr sz="2000" dirty="0">
              <a:latin typeface="Arial"/>
              <a:cs typeface="Arial"/>
            </a:endParaRPr>
          </a:p>
          <a:p>
            <a:pPr marL="556246" marR="5715" lvl="1" indent="-228594" algn="just">
              <a:lnSpc>
                <a:spcPct val="121800"/>
              </a:lnSpc>
              <a:spcBef>
                <a:spcPts val="520"/>
              </a:spcBef>
              <a:buFont typeface="Arial"/>
              <a:buChar char="–"/>
              <a:tabLst>
                <a:tab pos="558151" algn="l"/>
              </a:tabLst>
            </a:pPr>
            <a:r>
              <a:rPr sz="2000" b="1" dirty="0">
                <a:solidFill>
                  <a:srgbClr val="FF0000"/>
                </a:solidFill>
                <a:latin typeface="Arial"/>
                <a:cs typeface="Arial"/>
              </a:rPr>
              <a:t>Giải</a:t>
            </a:r>
            <a:r>
              <a:rPr sz="2000" b="1" spc="15" dirty="0">
                <a:solidFill>
                  <a:srgbClr val="FF0000"/>
                </a:solidFill>
                <a:latin typeface="Arial"/>
                <a:cs typeface="Arial"/>
              </a:rPr>
              <a:t> </a:t>
            </a:r>
            <a:r>
              <a:rPr sz="2000" b="1" dirty="0">
                <a:solidFill>
                  <a:srgbClr val="FF0000"/>
                </a:solidFill>
                <a:latin typeface="Arial"/>
                <a:cs typeface="Arial"/>
              </a:rPr>
              <a:t>thích</a:t>
            </a:r>
            <a:r>
              <a:rPr sz="2000" b="1" spc="10" dirty="0">
                <a:solidFill>
                  <a:srgbClr val="FF0000"/>
                </a:solidFill>
                <a:latin typeface="Arial"/>
                <a:cs typeface="Arial"/>
              </a:rPr>
              <a:t> </a:t>
            </a:r>
            <a:r>
              <a:rPr sz="2000" spc="-25" dirty="0">
                <a:solidFill>
                  <a:srgbClr val="FF0000"/>
                </a:solidFill>
                <a:latin typeface="Arial"/>
                <a:cs typeface="Arial"/>
              </a:rPr>
              <a:t>được</a:t>
            </a:r>
            <a:r>
              <a:rPr sz="2000" spc="15" dirty="0">
                <a:solidFill>
                  <a:srgbClr val="FF0000"/>
                </a:solidFill>
                <a:latin typeface="Arial"/>
                <a:cs typeface="Arial"/>
              </a:rPr>
              <a:t> </a:t>
            </a:r>
            <a:r>
              <a:rPr sz="2000" b="1" spc="50" dirty="0">
                <a:solidFill>
                  <a:srgbClr val="0000FF"/>
                </a:solidFill>
                <a:latin typeface="Arial"/>
                <a:cs typeface="Arial"/>
              </a:rPr>
              <a:t>tri</a:t>
            </a:r>
            <a:r>
              <a:rPr sz="2000" b="1" spc="15" dirty="0">
                <a:solidFill>
                  <a:srgbClr val="0000FF"/>
                </a:solidFill>
                <a:latin typeface="Arial"/>
                <a:cs typeface="Arial"/>
              </a:rPr>
              <a:t> </a:t>
            </a:r>
            <a:r>
              <a:rPr sz="2000" b="1" dirty="0">
                <a:solidFill>
                  <a:srgbClr val="0000FF"/>
                </a:solidFill>
                <a:latin typeface="Arial"/>
                <a:cs typeface="Arial"/>
              </a:rPr>
              <a:t>thức</a:t>
            </a:r>
            <a:r>
              <a:rPr sz="2000" b="1" spc="5" dirty="0">
                <a:solidFill>
                  <a:srgbClr val="0000FF"/>
                </a:solidFill>
                <a:latin typeface="Arial"/>
                <a:cs typeface="Arial"/>
              </a:rPr>
              <a:t> </a:t>
            </a:r>
            <a:r>
              <a:rPr sz="2000" b="1" dirty="0">
                <a:solidFill>
                  <a:srgbClr val="0000FF"/>
                </a:solidFill>
                <a:latin typeface="Arial"/>
                <a:cs typeface="Arial"/>
              </a:rPr>
              <a:t>tin</a:t>
            </a:r>
            <a:r>
              <a:rPr sz="2000" b="1" spc="20" dirty="0">
                <a:solidFill>
                  <a:srgbClr val="0000FF"/>
                </a:solidFill>
                <a:latin typeface="Arial"/>
                <a:cs typeface="Arial"/>
              </a:rPr>
              <a:t> </a:t>
            </a:r>
            <a:r>
              <a:rPr sz="2000" b="1" dirty="0">
                <a:solidFill>
                  <a:srgbClr val="0000FF"/>
                </a:solidFill>
                <a:latin typeface="Arial"/>
                <a:cs typeface="Arial"/>
              </a:rPr>
              <a:t>học</a:t>
            </a:r>
            <a:r>
              <a:rPr sz="2000" b="1" spc="-5" dirty="0">
                <a:solidFill>
                  <a:srgbClr val="0000FF"/>
                </a:solidFill>
                <a:latin typeface="Arial"/>
                <a:cs typeface="Arial"/>
              </a:rPr>
              <a:t> </a:t>
            </a:r>
            <a:r>
              <a:rPr sz="2000" dirty="0">
                <a:latin typeface="Arial"/>
                <a:cs typeface="Arial"/>
              </a:rPr>
              <a:t>(hoặc</a:t>
            </a:r>
            <a:r>
              <a:rPr sz="2000" spc="20" dirty="0">
                <a:latin typeface="Arial"/>
                <a:cs typeface="Arial"/>
              </a:rPr>
              <a:t> </a:t>
            </a:r>
            <a:r>
              <a:rPr sz="2000" b="1" spc="55" dirty="0">
                <a:solidFill>
                  <a:srgbClr val="0000FF"/>
                </a:solidFill>
                <a:latin typeface="Arial"/>
                <a:cs typeface="Arial"/>
              </a:rPr>
              <a:t>một</a:t>
            </a:r>
            <a:r>
              <a:rPr sz="2000" b="1" spc="10" dirty="0">
                <a:solidFill>
                  <a:srgbClr val="0000FF"/>
                </a:solidFill>
                <a:latin typeface="Arial"/>
                <a:cs typeface="Arial"/>
              </a:rPr>
              <a:t> </a:t>
            </a:r>
            <a:r>
              <a:rPr sz="2000" b="1" dirty="0">
                <a:solidFill>
                  <a:srgbClr val="0000FF"/>
                </a:solidFill>
                <a:latin typeface="Arial"/>
                <a:cs typeface="Arial"/>
              </a:rPr>
              <a:t>thể hiện của</a:t>
            </a:r>
            <a:r>
              <a:rPr sz="2000" b="1" spc="10" dirty="0">
                <a:solidFill>
                  <a:srgbClr val="0000FF"/>
                </a:solidFill>
                <a:latin typeface="Arial"/>
                <a:cs typeface="Arial"/>
              </a:rPr>
              <a:t> </a:t>
            </a:r>
            <a:r>
              <a:rPr sz="2000" b="1" spc="50" dirty="0">
                <a:solidFill>
                  <a:srgbClr val="0000FF"/>
                </a:solidFill>
                <a:latin typeface="Arial"/>
                <a:cs typeface="Arial"/>
              </a:rPr>
              <a:t>tri</a:t>
            </a:r>
            <a:r>
              <a:rPr sz="2000" b="1" spc="-5" dirty="0">
                <a:solidFill>
                  <a:srgbClr val="0000FF"/>
                </a:solidFill>
                <a:latin typeface="Arial"/>
                <a:cs typeface="Arial"/>
              </a:rPr>
              <a:t> </a:t>
            </a:r>
            <a:r>
              <a:rPr sz="2000" b="1" dirty="0">
                <a:solidFill>
                  <a:srgbClr val="0000FF"/>
                </a:solidFill>
                <a:latin typeface="Arial"/>
                <a:cs typeface="Arial"/>
              </a:rPr>
              <a:t>thức</a:t>
            </a:r>
            <a:r>
              <a:rPr sz="2000" b="1" spc="10" dirty="0">
                <a:solidFill>
                  <a:srgbClr val="0000FF"/>
                </a:solidFill>
                <a:latin typeface="Arial"/>
                <a:cs typeface="Arial"/>
              </a:rPr>
              <a:t> </a:t>
            </a:r>
            <a:r>
              <a:rPr sz="2000" b="1" dirty="0">
                <a:solidFill>
                  <a:srgbClr val="0000FF"/>
                </a:solidFill>
                <a:latin typeface="Arial"/>
                <a:cs typeface="Arial"/>
              </a:rPr>
              <a:t>tin</a:t>
            </a:r>
            <a:r>
              <a:rPr sz="2000" b="1" spc="-5" dirty="0">
                <a:solidFill>
                  <a:srgbClr val="0000FF"/>
                </a:solidFill>
                <a:latin typeface="Arial"/>
                <a:cs typeface="Arial"/>
              </a:rPr>
              <a:t> </a:t>
            </a:r>
            <a:r>
              <a:rPr sz="2000" b="1" dirty="0">
                <a:solidFill>
                  <a:srgbClr val="0000FF"/>
                </a:solidFill>
                <a:latin typeface="Arial"/>
                <a:cs typeface="Arial"/>
              </a:rPr>
              <a:t>học</a:t>
            </a:r>
            <a:r>
              <a:rPr sz="2000" dirty="0">
                <a:latin typeface="Arial"/>
                <a:cs typeface="Arial"/>
              </a:rPr>
              <a:t>)</a:t>
            </a:r>
            <a:r>
              <a:rPr sz="2000" spc="25" dirty="0">
                <a:latin typeface="Arial"/>
                <a:cs typeface="Arial"/>
              </a:rPr>
              <a:t> </a:t>
            </a:r>
            <a:r>
              <a:rPr sz="2000" dirty="0">
                <a:latin typeface="Arial"/>
                <a:cs typeface="Arial"/>
              </a:rPr>
              <a:t>nhờ</a:t>
            </a:r>
            <a:r>
              <a:rPr sz="2000" spc="-10" dirty="0">
                <a:latin typeface="Arial"/>
                <a:cs typeface="Arial"/>
              </a:rPr>
              <a:t> các</a:t>
            </a:r>
            <a:r>
              <a:rPr sz="2000" spc="20" dirty="0">
                <a:latin typeface="Arial"/>
                <a:cs typeface="Arial"/>
              </a:rPr>
              <a:t> </a:t>
            </a:r>
            <a:r>
              <a:rPr sz="2000" spc="-20" dirty="0">
                <a:latin typeface="Arial"/>
                <a:cs typeface="Arial"/>
              </a:rPr>
              <a:t>thao </a:t>
            </a:r>
            <a:r>
              <a:rPr sz="2000" dirty="0" smtClean="0">
                <a:latin typeface="Arial"/>
                <a:cs typeface="Arial"/>
              </a:rPr>
              <a:t>tác</a:t>
            </a:r>
            <a:r>
              <a:rPr sz="2000" spc="185" dirty="0" smtClean="0">
                <a:latin typeface="Arial"/>
                <a:cs typeface="Arial"/>
              </a:rPr>
              <a:t> </a:t>
            </a:r>
            <a:r>
              <a:rPr sz="2000" dirty="0">
                <a:latin typeface="Arial"/>
                <a:cs typeface="Arial"/>
              </a:rPr>
              <a:t>tư</a:t>
            </a:r>
            <a:r>
              <a:rPr sz="2000" spc="195" dirty="0">
                <a:latin typeface="Arial"/>
                <a:cs typeface="Arial"/>
              </a:rPr>
              <a:t> </a:t>
            </a:r>
            <a:r>
              <a:rPr sz="2000" dirty="0">
                <a:latin typeface="Arial"/>
                <a:cs typeface="Arial"/>
              </a:rPr>
              <a:t>duy</a:t>
            </a:r>
            <a:r>
              <a:rPr sz="2000" spc="190" dirty="0">
                <a:latin typeface="Arial"/>
                <a:cs typeface="Arial"/>
              </a:rPr>
              <a:t> </a:t>
            </a:r>
            <a:r>
              <a:rPr sz="2000" b="1" dirty="0">
                <a:solidFill>
                  <a:srgbClr val="FF0000"/>
                </a:solidFill>
                <a:latin typeface="Arial"/>
                <a:cs typeface="Arial"/>
              </a:rPr>
              <a:t>làm</a:t>
            </a:r>
            <a:r>
              <a:rPr sz="2000" b="1" spc="175" dirty="0">
                <a:solidFill>
                  <a:srgbClr val="FF0000"/>
                </a:solidFill>
                <a:latin typeface="Arial"/>
                <a:cs typeface="Arial"/>
              </a:rPr>
              <a:t> </a:t>
            </a:r>
            <a:r>
              <a:rPr sz="2000" b="1" dirty="0">
                <a:solidFill>
                  <a:srgbClr val="FF0000"/>
                </a:solidFill>
                <a:latin typeface="Arial"/>
                <a:cs typeface="Arial"/>
              </a:rPr>
              <a:t>rõ</a:t>
            </a:r>
            <a:r>
              <a:rPr sz="2000" b="1" spc="190" dirty="0">
                <a:solidFill>
                  <a:srgbClr val="FF0000"/>
                </a:solidFill>
                <a:latin typeface="Arial"/>
                <a:cs typeface="Arial"/>
              </a:rPr>
              <a:t> </a:t>
            </a:r>
            <a:r>
              <a:rPr sz="2000" b="1" dirty="0">
                <a:solidFill>
                  <a:srgbClr val="FF0000"/>
                </a:solidFill>
                <a:latin typeface="Arial"/>
                <a:cs typeface="Arial"/>
              </a:rPr>
              <a:t>nội</a:t>
            </a:r>
            <a:r>
              <a:rPr sz="2000" b="1" spc="204" dirty="0">
                <a:solidFill>
                  <a:srgbClr val="FF0000"/>
                </a:solidFill>
                <a:latin typeface="Arial"/>
                <a:cs typeface="Arial"/>
              </a:rPr>
              <a:t> </a:t>
            </a:r>
            <a:r>
              <a:rPr sz="2000" b="1" dirty="0">
                <a:solidFill>
                  <a:srgbClr val="FF0000"/>
                </a:solidFill>
                <a:latin typeface="Arial"/>
                <a:cs typeface="Arial"/>
              </a:rPr>
              <a:t>hàm</a:t>
            </a:r>
            <a:r>
              <a:rPr sz="2000" b="1" spc="175" dirty="0">
                <a:solidFill>
                  <a:srgbClr val="FF0000"/>
                </a:solidFill>
                <a:latin typeface="Arial"/>
                <a:cs typeface="Arial"/>
              </a:rPr>
              <a:t> </a:t>
            </a:r>
            <a:r>
              <a:rPr sz="2000" dirty="0">
                <a:latin typeface="Arial"/>
                <a:cs typeface="Arial"/>
              </a:rPr>
              <a:t>khái</a:t>
            </a:r>
            <a:r>
              <a:rPr sz="2000" spc="210" dirty="0">
                <a:latin typeface="Arial"/>
                <a:cs typeface="Arial"/>
              </a:rPr>
              <a:t> </a:t>
            </a:r>
            <a:r>
              <a:rPr sz="2000" dirty="0">
                <a:latin typeface="Arial"/>
                <a:cs typeface="Arial"/>
              </a:rPr>
              <a:t>niệm</a:t>
            </a:r>
            <a:r>
              <a:rPr sz="2000" spc="204" dirty="0">
                <a:latin typeface="Arial"/>
                <a:cs typeface="Arial"/>
              </a:rPr>
              <a:t> </a:t>
            </a:r>
            <a:r>
              <a:rPr sz="2000" dirty="0">
                <a:latin typeface="Arial"/>
                <a:cs typeface="Arial"/>
              </a:rPr>
              <a:t>hoặc</a:t>
            </a:r>
            <a:r>
              <a:rPr sz="2000" spc="185" dirty="0">
                <a:latin typeface="Arial"/>
                <a:cs typeface="Arial"/>
              </a:rPr>
              <a:t> </a:t>
            </a:r>
            <a:r>
              <a:rPr sz="2000" b="1" dirty="0">
                <a:solidFill>
                  <a:srgbClr val="FF0000"/>
                </a:solidFill>
                <a:latin typeface="Arial"/>
                <a:cs typeface="Arial"/>
              </a:rPr>
              <a:t>bản</a:t>
            </a:r>
            <a:r>
              <a:rPr sz="2000" b="1" spc="185" dirty="0">
                <a:solidFill>
                  <a:srgbClr val="FF0000"/>
                </a:solidFill>
                <a:latin typeface="Arial"/>
                <a:cs typeface="Arial"/>
              </a:rPr>
              <a:t> </a:t>
            </a:r>
            <a:r>
              <a:rPr sz="2000" b="1" dirty="0">
                <a:solidFill>
                  <a:srgbClr val="FF0000"/>
                </a:solidFill>
                <a:latin typeface="Arial"/>
                <a:cs typeface="Arial"/>
              </a:rPr>
              <a:t>chất</a:t>
            </a:r>
            <a:r>
              <a:rPr sz="2000" b="1" spc="195" dirty="0">
                <a:solidFill>
                  <a:srgbClr val="FF0000"/>
                </a:solidFill>
                <a:latin typeface="Arial"/>
                <a:cs typeface="Arial"/>
              </a:rPr>
              <a:t> </a:t>
            </a:r>
            <a:r>
              <a:rPr sz="2000" dirty="0">
                <a:latin typeface="Arial"/>
                <a:cs typeface="Arial"/>
              </a:rPr>
              <a:t>của</a:t>
            </a:r>
            <a:r>
              <a:rPr sz="2000" spc="210" dirty="0">
                <a:latin typeface="Arial"/>
                <a:cs typeface="Arial"/>
              </a:rPr>
              <a:t> </a:t>
            </a:r>
            <a:r>
              <a:rPr sz="2000" dirty="0">
                <a:latin typeface="Arial"/>
                <a:cs typeface="Arial"/>
              </a:rPr>
              <a:t>vấn</a:t>
            </a:r>
            <a:r>
              <a:rPr sz="2000" spc="200" dirty="0">
                <a:latin typeface="Arial"/>
                <a:cs typeface="Arial"/>
              </a:rPr>
              <a:t> </a:t>
            </a:r>
            <a:r>
              <a:rPr sz="2000" dirty="0">
                <a:latin typeface="Arial"/>
                <a:cs typeface="Arial"/>
              </a:rPr>
              <a:t>đề</a:t>
            </a:r>
            <a:r>
              <a:rPr sz="2000" spc="180" dirty="0">
                <a:latin typeface="Arial"/>
                <a:cs typeface="Arial"/>
              </a:rPr>
              <a:t> </a:t>
            </a:r>
            <a:r>
              <a:rPr sz="2000" dirty="0">
                <a:latin typeface="Arial"/>
                <a:cs typeface="Arial"/>
              </a:rPr>
              <a:t>như:</a:t>
            </a:r>
            <a:r>
              <a:rPr sz="2000" spc="180" dirty="0">
                <a:latin typeface="Arial"/>
                <a:cs typeface="Arial"/>
              </a:rPr>
              <a:t> </a:t>
            </a:r>
            <a:r>
              <a:rPr sz="2000" dirty="0">
                <a:latin typeface="Arial"/>
                <a:cs typeface="Arial"/>
              </a:rPr>
              <a:t>phân</a:t>
            </a:r>
            <a:r>
              <a:rPr sz="2000" spc="200" dirty="0">
                <a:latin typeface="Arial"/>
                <a:cs typeface="Arial"/>
              </a:rPr>
              <a:t> </a:t>
            </a:r>
            <a:r>
              <a:rPr sz="2000" dirty="0">
                <a:latin typeface="Arial"/>
                <a:cs typeface="Arial"/>
              </a:rPr>
              <a:t>tích,</a:t>
            </a:r>
            <a:r>
              <a:rPr sz="2000" spc="195" dirty="0">
                <a:latin typeface="Arial"/>
                <a:cs typeface="Arial"/>
              </a:rPr>
              <a:t> </a:t>
            </a:r>
            <a:r>
              <a:rPr sz="2000" spc="45" dirty="0">
                <a:latin typeface="Arial"/>
                <a:cs typeface="Arial"/>
              </a:rPr>
              <a:t>tổng </a:t>
            </a:r>
            <a:r>
              <a:rPr sz="2000" spc="-10" dirty="0" smtClean="0">
                <a:latin typeface="Arial"/>
                <a:cs typeface="Arial"/>
              </a:rPr>
              <a:t>hợp</a:t>
            </a:r>
            <a:r>
              <a:rPr sz="2000" spc="-10" dirty="0">
                <a:latin typeface="Arial"/>
                <a:cs typeface="Arial"/>
              </a:rPr>
              <a:t>,</a:t>
            </a:r>
            <a:r>
              <a:rPr sz="2000" spc="-15" dirty="0">
                <a:latin typeface="Arial"/>
                <a:cs typeface="Arial"/>
              </a:rPr>
              <a:t> </a:t>
            </a:r>
            <a:r>
              <a:rPr sz="2000" dirty="0">
                <a:latin typeface="Arial"/>
                <a:cs typeface="Arial"/>
              </a:rPr>
              <a:t>so</a:t>
            </a:r>
            <a:r>
              <a:rPr sz="2000" spc="-5" dirty="0">
                <a:latin typeface="Arial"/>
                <a:cs typeface="Arial"/>
              </a:rPr>
              <a:t> </a:t>
            </a:r>
            <a:r>
              <a:rPr sz="2000" spc="-45" dirty="0">
                <a:latin typeface="Arial"/>
                <a:cs typeface="Arial"/>
              </a:rPr>
              <a:t>sánh,</a:t>
            </a:r>
            <a:r>
              <a:rPr sz="2000" spc="-10" dirty="0">
                <a:latin typeface="Arial"/>
                <a:cs typeface="Arial"/>
              </a:rPr>
              <a:t> </a:t>
            </a:r>
            <a:r>
              <a:rPr sz="2000" dirty="0">
                <a:latin typeface="Arial"/>
                <a:cs typeface="Arial"/>
              </a:rPr>
              <a:t>phân</a:t>
            </a:r>
            <a:r>
              <a:rPr sz="2000" spc="-5" dirty="0">
                <a:latin typeface="Arial"/>
                <a:cs typeface="Arial"/>
              </a:rPr>
              <a:t> </a:t>
            </a:r>
            <a:r>
              <a:rPr sz="2000" dirty="0">
                <a:latin typeface="Arial"/>
                <a:cs typeface="Arial"/>
              </a:rPr>
              <a:t>biệt,</a:t>
            </a:r>
            <a:r>
              <a:rPr sz="2000" spc="-25" dirty="0">
                <a:latin typeface="Arial"/>
                <a:cs typeface="Arial"/>
              </a:rPr>
              <a:t> </a:t>
            </a:r>
            <a:r>
              <a:rPr sz="2000" dirty="0">
                <a:latin typeface="Arial"/>
                <a:cs typeface="Arial"/>
              </a:rPr>
              <a:t>qui </a:t>
            </a:r>
            <a:r>
              <a:rPr sz="2000" spc="-10" dirty="0">
                <a:latin typeface="Arial"/>
                <a:cs typeface="Arial"/>
              </a:rPr>
              <a:t>nạp,...</a:t>
            </a:r>
            <a:endParaRPr sz="2000" dirty="0">
              <a:latin typeface="Arial"/>
              <a:cs typeface="Arial"/>
            </a:endParaRPr>
          </a:p>
          <a:p>
            <a:pPr marL="244469" indent="-231770" algn="just">
              <a:spcBef>
                <a:spcPts val="1019"/>
              </a:spcBef>
              <a:buFont typeface="Arial"/>
              <a:buChar char="•"/>
              <a:tabLst>
                <a:tab pos="244469" algn="l"/>
              </a:tabLst>
            </a:pPr>
            <a:r>
              <a:rPr sz="2000" b="1" spc="120" dirty="0">
                <a:solidFill>
                  <a:srgbClr val="0000CC"/>
                </a:solidFill>
                <a:latin typeface="Arial"/>
                <a:cs typeface="Arial"/>
              </a:rPr>
              <a:t>Một</a:t>
            </a:r>
            <a:r>
              <a:rPr sz="2000" b="1" spc="-10" dirty="0">
                <a:solidFill>
                  <a:srgbClr val="0000CC"/>
                </a:solidFill>
                <a:latin typeface="Arial"/>
                <a:cs typeface="Arial"/>
              </a:rPr>
              <a:t> </a:t>
            </a:r>
            <a:r>
              <a:rPr sz="2000" b="1" spc="-80" dirty="0">
                <a:solidFill>
                  <a:srgbClr val="0000CC"/>
                </a:solidFill>
                <a:latin typeface="Arial"/>
                <a:cs typeface="Arial"/>
              </a:rPr>
              <a:t>số</a:t>
            </a:r>
            <a:r>
              <a:rPr sz="2000" b="1" spc="5" dirty="0">
                <a:solidFill>
                  <a:srgbClr val="0000CC"/>
                </a:solidFill>
                <a:latin typeface="Arial"/>
                <a:cs typeface="Arial"/>
              </a:rPr>
              <a:t> </a:t>
            </a:r>
            <a:r>
              <a:rPr sz="2000" b="1" dirty="0">
                <a:solidFill>
                  <a:srgbClr val="0000CC"/>
                </a:solidFill>
                <a:latin typeface="Arial"/>
                <a:cs typeface="Arial"/>
              </a:rPr>
              <a:t>ví</a:t>
            </a:r>
            <a:r>
              <a:rPr sz="2000" b="1" spc="5" dirty="0">
                <a:solidFill>
                  <a:srgbClr val="0000CC"/>
                </a:solidFill>
                <a:latin typeface="Arial"/>
                <a:cs typeface="Arial"/>
              </a:rPr>
              <a:t> </a:t>
            </a:r>
            <a:r>
              <a:rPr sz="2000" b="1" dirty="0">
                <a:solidFill>
                  <a:srgbClr val="0000CC"/>
                </a:solidFill>
                <a:latin typeface="Arial"/>
                <a:cs typeface="Arial"/>
              </a:rPr>
              <a:t>dụ</a:t>
            </a:r>
            <a:r>
              <a:rPr sz="2000" b="1" spc="-5" dirty="0">
                <a:solidFill>
                  <a:srgbClr val="0000CC"/>
                </a:solidFill>
                <a:latin typeface="Arial"/>
                <a:cs typeface="Arial"/>
              </a:rPr>
              <a:t> </a:t>
            </a:r>
            <a:r>
              <a:rPr sz="2000" b="1" dirty="0">
                <a:solidFill>
                  <a:srgbClr val="0000CC"/>
                </a:solidFill>
                <a:latin typeface="Arial"/>
                <a:cs typeface="Arial"/>
              </a:rPr>
              <a:t>đánh</a:t>
            </a:r>
            <a:r>
              <a:rPr sz="2000" b="1" spc="-20" dirty="0">
                <a:solidFill>
                  <a:srgbClr val="0000CC"/>
                </a:solidFill>
                <a:latin typeface="Arial"/>
                <a:cs typeface="Arial"/>
              </a:rPr>
              <a:t> </a:t>
            </a:r>
            <a:r>
              <a:rPr sz="2000" b="1" dirty="0">
                <a:solidFill>
                  <a:srgbClr val="0000CC"/>
                </a:solidFill>
                <a:latin typeface="Arial"/>
                <a:cs typeface="Arial"/>
              </a:rPr>
              <a:t>giá</a:t>
            </a:r>
            <a:r>
              <a:rPr sz="2000" b="1" spc="-5" dirty="0">
                <a:solidFill>
                  <a:srgbClr val="0000CC"/>
                </a:solidFill>
                <a:latin typeface="Arial"/>
                <a:cs typeface="Arial"/>
              </a:rPr>
              <a:t> </a:t>
            </a:r>
            <a:r>
              <a:rPr sz="2000" b="1" spc="-30" dirty="0">
                <a:solidFill>
                  <a:srgbClr val="0000CC"/>
                </a:solidFill>
                <a:latin typeface="Arial"/>
                <a:cs typeface="Arial"/>
              </a:rPr>
              <a:t>mức</a:t>
            </a:r>
            <a:r>
              <a:rPr sz="2000" b="1" spc="-15" dirty="0">
                <a:solidFill>
                  <a:srgbClr val="0000CC"/>
                </a:solidFill>
                <a:latin typeface="Arial"/>
                <a:cs typeface="Arial"/>
              </a:rPr>
              <a:t> </a:t>
            </a:r>
            <a:r>
              <a:rPr sz="2000" b="1" dirty="0">
                <a:solidFill>
                  <a:srgbClr val="0000CC"/>
                </a:solidFill>
                <a:latin typeface="Arial"/>
                <a:cs typeface="Arial"/>
              </a:rPr>
              <a:t>giải thích</a:t>
            </a:r>
            <a:r>
              <a:rPr sz="2000" b="1" spc="-30" dirty="0">
                <a:solidFill>
                  <a:srgbClr val="0000CC"/>
                </a:solidFill>
                <a:latin typeface="Arial"/>
                <a:cs typeface="Arial"/>
              </a:rPr>
              <a:t> </a:t>
            </a:r>
            <a:r>
              <a:rPr sz="2000" b="1" spc="-65" dirty="0">
                <a:solidFill>
                  <a:srgbClr val="0000CC"/>
                </a:solidFill>
                <a:latin typeface="Arial"/>
                <a:cs typeface="Arial"/>
              </a:rPr>
              <a:t>được</a:t>
            </a:r>
            <a:r>
              <a:rPr sz="2000" b="1" spc="-15" dirty="0">
                <a:solidFill>
                  <a:srgbClr val="0000CC"/>
                </a:solidFill>
                <a:latin typeface="Arial"/>
                <a:cs typeface="Arial"/>
              </a:rPr>
              <a:t> </a:t>
            </a:r>
            <a:r>
              <a:rPr sz="2000" b="1" spc="50" dirty="0">
                <a:solidFill>
                  <a:srgbClr val="0000CC"/>
                </a:solidFill>
                <a:latin typeface="Arial"/>
                <a:cs typeface="Arial"/>
              </a:rPr>
              <a:t>tri</a:t>
            </a:r>
            <a:r>
              <a:rPr sz="2000" b="1" dirty="0">
                <a:solidFill>
                  <a:srgbClr val="0000CC"/>
                </a:solidFill>
                <a:latin typeface="Arial"/>
                <a:cs typeface="Arial"/>
              </a:rPr>
              <a:t> </a:t>
            </a:r>
            <a:r>
              <a:rPr sz="2000" b="1" spc="-10" dirty="0">
                <a:solidFill>
                  <a:srgbClr val="0000CC"/>
                </a:solidFill>
                <a:latin typeface="Arial"/>
                <a:cs typeface="Arial"/>
              </a:rPr>
              <a:t>thức </a:t>
            </a:r>
            <a:r>
              <a:rPr sz="2000" b="1" dirty="0">
                <a:solidFill>
                  <a:srgbClr val="0000CC"/>
                </a:solidFill>
                <a:latin typeface="Arial"/>
                <a:cs typeface="Arial"/>
              </a:rPr>
              <a:t>tin</a:t>
            </a:r>
            <a:r>
              <a:rPr sz="2000" b="1" spc="-5" dirty="0">
                <a:solidFill>
                  <a:srgbClr val="0000CC"/>
                </a:solidFill>
                <a:latin typeface="Arial"/>
                <a:cs typeface="Arial"/>
              </a:rPr>
              <a:t> </a:t>
            </a:r>
            <a:r>
              <a:rPr sz="2000" b="1" spc="-25" dirty="0">
                <a:solidFill>
                  <a:srgbClr val="0000CC"/>
                </a:solidFill>
                <a:latin typeface="Arial"/>
                <a:cs typeface="Arial"/>
              </a:rPr>
              <a:t>học</a:t>
            </a:r>
            <a:endParaRPr sz="2000" dirty="0">
              <a:latin typeface="Arial"/>
              <a:cs typeface="Arial"/>
            </a:endParaRPr>
          </a:p>
          <a:p>
            <a:pPr marL="556246" marR="5080" lvl="1" indent="-228594">
              <a:lnSpc>
                <a:spcPct val="122100"/>
              </a:lnSpc>
              <a:spcBef>
                <a:spcPts val="520"/>
              </a:spcBef>
              <a:buFont typeface="Arial"/>
              <a:buChar char="–"/>
              <a:tabLst>
                <a:tab pos="558151" algn="l"/>
              </a:tabLst>
            </a:pPr>
            <a:r>
              <a:rPr sz="2000" b="1" dirty="0">
                <a:latin typeface="Arial"/>
                <a:cs typeface="Arial"/>
              </a:rPr>
              <a:t>Phát</a:t>
            </a:r>
            <a:r>
              <a:rPr sz="2000" b="1" spc="170" dirty="0">
                <a:latin typeface="Arial"/>
                <a:cs typeface="Arial"/>
              </a:rPr>
              <a:t> </a:t>
            </a:r>
            <a:r>
              <a:rPr sz="2000" b="1" dirty="0">
                <a:latin typeface="Arial"/>
                <a:cs typeface="Arial"/>
              </a:rPr>
              <a:t>biểu</a:t>
            </a:r>
            <a:r>
              <a:rPr sz="2000" b="1" spc="180" dirty="0">
                <a:latin typeface="Arial"/>
                <a:cs typeface="Arial"/>
              </a:rPr>
              <a:t> </a:t>
            </a:r>
            <a:r>
              <a:rPr sz="2000" b="1" dirty="0">
                <a:latin typeface="Arial"/>
                <a:cs typeface="Arial"/>
              </a:rPr>
              <a:t>nào</a:t>
            </a:r>
            <a:r>
              <a:rPr sz="2000" b="1" spc="165" dirty="0">
                <a:latin typeface="Arial"/>
                <a:cs typeface="Arial"/>
              </a:rPr>
              <a:t> </a:t>
            </a:r>
            <a:r>
              <a:rPr sz="2000" b="1" dirty="0">
                <a:latin typeface="Arial"/>
                <a:cs typeface="Arial"/>
              </a:rPr>
              <a:t>sau</a:t>
            </a:r>
            <a:r>
              <a:rPr sz="2000" b="1" spc="180" dirty="0">
                <a:latin typeface="Arial"/>
                <a:cs typeface="Arial"/>
              </a:rPr>
              <a:t> </a:t>
            </a:r>
            <a:r>
              <a:rPr sz="2000" b="1" dirty="0">
                <a:latin typeface="Arial"/>
                <a:cs typeface="Arial"/>
              </a:rPr>
              <a:t>đây</a:t>
            </a:r>
            <a:r>
              <a:rPr sz="2000" b="1" spc="175" dirty="0">
                <a:latin typeface="Arial"/>
                <a:cs typeface="Arial"/>
              </a:rPr>
              <a:t> </a:t>
            </a:r>
            <a:r>
              <a:rPr sz="2000" b="1" i="1" dirty="0">
                <a:latin typeface="Arial"/>
                <a:cs typeface="Arial"/>
              </a:rPr>
              <a:t>mô</a:t>
            </a:r>
            <a:r>
              <a:rPr sz="2000" b="1" i="1" spc="180" dirty="0">
                <a:latin typeface="Arial"/>
                <a:cs typeface="Arial"/>
              </a:rPr>
              <a:t> </a:t>
            </a:r>
            <a:r>
              <a:rPr sz="2000" b="1" i="1" spc="70" dirty="0">
                <a:latin typeface="Arial"/>
                <a:cs typeface="Arial"/>
              </a:rPr>
              <a:t>tả</a:t>
            </a:r>
            <a:r>
              <a:rPr sz="2000" b="1" i="1" spc="180" dirty="0">
                <a:latin typeface="Arial"/>
                <a:cs typeface="Arial"/>
              </a:rPr>
              <a:t> </a:t>
            </a:r>
            <a:r>
              <a:rPr sz="2000" b="1" i="1" dirty="0">
                <a:latin typeface="Arial"/>
                <a:cs typeface="Arial"/>
              </a:rPr>
              <a:t>đúng</a:t>
            </a:r>
            <a:r>
              <a:rPr sz="2000" b="1" i="1" spc="180" dirty="0">
                <a:latin typeface="Arial"/>
                <a:cs typeface="Arial"/>
              </a:rPr>
              <a:t> </a:t>
            </a:r>
            <a:r>
              <a:rPr sz="2000" b="1" i="1" dirty="0">
                <a:latin typeface="Arial"/>
                <a:cs typeface="Arial"/>
              </a:rPr>
              <a:t>về</a:t>
            </a:r>
            <a:r>
              <a:rPr sz="2000" b="1" i="1" spc="175" dirty="0">
                <a:latin typeface="Arial"/>
                <a:cs typeface="Arial"/>
              </a:rPr>
              <a:t> </a:t>
            </a:r>
            <a:r>
              <a:rPr sz="2000" dirty="0">
                <a:latin typeface="Arial"/>
                <a:cs typeface="Arial"/>
              </a:rPr>
              <a:t>(nghề</a:t>
            </a:r>
            <a:r>
              <a:rPr sz="2000" spc="180" dirty="0">
                <a:latin typeface="Arial"/>
                <a:cs typeface="Arial"/>
              </a:rPr>
              <a:t> </a:t>
            </a:r>
            <a:r>
              <a:rPr sz="2000" spc="-35" dirty="0">
                <a:latin typeface="Arial"/>
                <a:cs typeface="Arial"/>
              </a:rPr>
              <a:t>sửa</a:t>
            </a:r>
            <a:r>
              <a:rPr sz="2000" spc="170" dirty="0">
                <a:latin typeface="Arial"/>
                <a:cs typeface="Arial"/>
              </a:rPr>
              <a:t> </a:t>
            </a:r>
            <a:r>
              <a:rPr sz="2000" spc="-10" dirty="0">
                <a:latin typeface="Arial"/>
                <a:cs typeface="Arial"/>
              </a:rPr>
              <a:t>chữa</a:t>
            </a:r>
            <a:r>
              <a:rPr sz="2000" spc="190" dirty="0">
                <a:latin typeface="Arial"/>
                <a:cs typeface="Arial"/>
              </a:rPr>
              <a:t> </a:t>
            </a:r>
            <a:r>
              <a:rPr sz="2000" dirty="0">
                <a:latin typeface="Arial"/>
                <a:cs typeface="Arial"/>
              </a:rPr>
              <a:t>và</a:t>
            </a:r>
            <a:r>
              <a:rPr sz="2000" spc="155" dirty="0">
                <a:latin typeface="Arial"/>
                <a:cs typeface="Arial"/>
              </a:rPr>
              <a:t> </a:t>
            </a:r>
            <a:r>
              <a:rPr sz="2000" dirty="0">
                <a:latin typeface="Arial"/>
                <a:cs typeface="Arial"/>
              </a:rPr>
              <a:t>bảo</a:t>
            </a:r>
            <a:r>
              <a:rPr sz="2000" spc="175" dirty="0">
                <a:latin typeface="Arial"/>
                <a:cs typeface="Arial"/>
              </a:rPr>
              <a:t> </a:t>
            </a:r>
            <a:r>
              <a:rPr sz="2000" dirty="0">
                <a:latin typeface="Arial"/>
                <a:cs typeface="Arial"/>
              </a:rPr>
              <a:t>trì</a:t>
            </a:r>
            <a:r>
              <a:rPr sz="2000" spc="165" dirty="0">
                <a:latin typeface="Arial"/>
                <a:cs typeface="Arial"/>
              </a:rPr>
              <a:t> </a:t>
            </a:r>
            <a:r>
              <a:rPr sz="2000" dirty="0">
                <a:latin typeface="Arial"/>
                <a:cs typeface="Arial"/>
              </a:rPr>
              <a:t>máy</a:t>
            </a:r>
            <a:r>
              <a:rPr sz="2000" spc="200" dirty="0">
                <a:latin typeface="Arial"/>
                <a:cs typeface="Arial"/>
              </a:rPr>
              <a:t> </a:t>
            </a:r>
            <a:r>
              <a:rPr sz="2000" dirty="0">
                <a:latin typeface="Arial"/>
                <a:cs typeface="Arial"/>
              </a:rPr>
              <a:t>tính,</a:t>
            </a:r>
            <a:r>
              <a:rPr sz="2000" spc="175" dirty="0">
                <a:latin typeface="Arial"/>
                <a:cs typeface="Arial"/>
              </a:rPr>
              <a:t> </a:t>
            </a:r>
            <a:r>
              <a:rPr sz="2000" dirty="0">
                <a:latin typeface="Arial"/>
                <a:cs typeface="Arial"/>
              </a:rPr>
              <a:t>trí</a:t>
            </a:r>
            <a:r>
              <a:rPr sz="2000" spc="185" dirty="0">
                <a:latin typeface="Arial"/>
                <a:cs typeface="Arial"/>
              </a:rPr>
              <a:t> </a:t>
            </a:r>
            <a:r>
              <a:rPr sz="2000" spc="35" dirty="0">
                <a:latin typeface="Arial"/>
                <a:cs typeface="Arial"/>
              </a:rPr>
              <a:t>thông </a:t>
            </a:r>
            <a:r>
              <a:rPr sz="2000" dirty="0" smtClean="0">
                <a:latin typeface="Arial"/>
                <a:cs typeface="Arial"/>
              </a:rPr>
              <a:t>minh</a:t>
            </a:r>
            <a:r>
              <a:rPr sz="2000" spc="20" dirty="0" smtClean="0">
                <a:latin typeface="Arial"/>
                <a:cs typeface="Arial"/>
              </a:rPr>
              <a:t> </a:t>
            </a:r>
            <a:r>
              <a:rPr sz="2000" spc="-20" dirty="0">
                <a:latin typeface="Arial"/>
                <a:cs typeface="Arial"/>
              </a:rPr>
              <a:t>của</a:t>
            </a:r>
            <a:r>
              <a:rPr sz="2000" dirty="0">
                <a:latin typeface="Arial"/>
                <a:cs typeface="Arial"/>
              </a:rPr>
              <a:t> máy</a:t>
            </a:r>
            <a:r>
              <a:rPr sz="2000" spc="-15" dirty="0">
                <a:latin typeface="Arial"/>
                <a:cs typeface="Arial"/>
              </a:rPr>
              <a:t> </a:t>
            </a:r>
            <a:r>
              <a:rPr sz="2000" dirty="0">
                <a:latin typeface="Arial"/>
                <a:cs typeface="Arial"/>
              </a:rPr>
              <a:t>tính,</a:t>
            </a:r>
            <a:r>
              <a:rPr sz="2000" spc="20" dirty="0">
                <a:latin typeface="Arial"/>
                <a:cs typeface="Arial"/>
              </a:rPr>
              <a:t> </a:t>
            </a:r>
            <a:r>
              <a:rPr sz="2000" spc="-20" dirty="0">
                <a:latin typeface="Arial"/>
                <a:cs typeface="Arial"/>
              </a:rPr>
              <a:t>...)</a:t>
            </a:r>
            <a:endParaRPr sz="2000" dirty="0">
              <a:latin typeface="Arial"/>
              <a:cs typeface="Arial"/>
            </a:endParaRPr>
          </a:p>
          <a:p>
            <a:pPr marL="327652">
              <a:spcBef>
                <a:spcPts val="1030"/>
              </a:spcBef>
            </a:pPr>
            <a:endParaRPr sz="2000" dirty="0">
              <a:latin typeface="Arial"/>
              <a:cs typeface="Arial"/>
            </a:endParaRPr>
          </a:p>
        </p:txBody>
      </p:sp>
      <p:sp>
        <p:nvSpPr>
          <p:cNvPr id="3" name="object 3"/>
          <p:cNvSpPr txBox="1">
            <a:spLocks noGrp="1"/>
          </p:cNvSpPr>
          <p:nvPr>
            <p:ph type="title"/>
          </p:nvPr>
        </p:nvSpPr>
        <p:spPr>
          <a:xfrm>
            <a:off x="-304799" y="766750"/>
            <a:ext cx="10083201" cy="444352"/>
          </a:xfrm>
          <a:prstGeom prst="rect">
            <a:avLst/>
          </a:prstGeom>
        </p:spPr>
        <p:txBody>
          <a:bodyPr vert="horz" wrap="square" lIns="0" tIns="13335" rIns="0" bIns="0" rtlCol="0">
            <a:spAutoFit/>
          </a:bodyPr>
          <a:lstStyle/>
          <a:p>
            <a:pPr marR="37464" algn="ctr">
              <a:spcBef>
                <a:spcPts val="105"/>
              </a:spcBef>
            </a:pPr>
            <a:r>
              <a:rPr sz="2800" dirty="0"/>
              <a:t>MỨC</a:t>
            </a:r>
            <a:r>
              <a:rPr sz="2800" spc="-110" dirty="0"/>
              <a:t> </a:t>
            </a:r>
            <a:r>
              <a:rPr sz="2800" spc="-20" dirty="0"/>
              <a:t>HIỂU</a:t>
            </a:r>
            <a:endParaRPr sz="28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69900" y="1123115"/>
            <a:ext cx="9148662" cy="5488874"/>
          </a:xfrm>
          <a:prstGeom prst="rect">
            <a:avLst/>
          </a:prstGeom>
        </p:spPr>
        <p:txBody>
          <a:bodyPr vert="horz" wrap="square" lIns="0" tIns="61594" rIns="0" bIns="0" rtlCol="0">
            <a:spAutoFit/>
          </a:bodyPr>
          <a:lstStyle/>
          <a:p>
            <a:pPr marL="12700" algn="just">
              <a:spcBef>
                <a:spcPts val="484"/>
              </a:spcBef>
            </a:pPr>
            <a:r>
              <a:rPr sz="2400" b="1" dirty="0">
                <a:solidFill>
                  <a:srgbClr val="0000CC"/>
                </a:solidFill>
                <a:latin typeface="Arial"/>
                <a:cs typeface="Arial"/>
              </a:rPr>
              <a:t>Ví</a:t>
            </a:r>
            <a:r>
              <a:rPr sz="2400" b="1" spc="-55" dirty="0">
                <a:solidFill>
                  <a:srgbClr val="0000CC"/>
                </a:solidFill>
                <a:latin typeface="Arial"/>
                <a:cs typeface="Arial"/>
              </a:rPr>
              <a:t> </a:t>
            </a:r>
            <a:r>
              <a:rPr sz="2400" b="1" dirty="0">
                <a:solidFill>
                  <a:srgbClr val="0000CC"/>
                </a:solidFill>
                <a:latin typeface="Arial"/>
                <a:cs typeface="Arial"/>
              </a:rPr>
              <a:t>dụ</a:t>
            </a:r>
            <a:r>
              <a:rPr sz="2400" b="1" spc="-30" dirty="0">
                <a:solidFill>
                  <a:srgbClr val="0000CC"/>
                </a:solidFill>
                <a:latin typeface="Arial"/>
                <a:cs typeface="Arial"/>
              </a:rPr>
              <a:t> </a:t>
            </a:r>
            <a:r>
              <a:rPr sz="2400" b="1" spc="-55" dirty="0">
                <a:solidFill>
                  <a:srgbClr val="0000CC"/>
                </a:solidFill>
                <a:latin typeface="Arial"/>
                <a:cs typeface="Arial"/>
              </a:rPr>
              <a:t>câu </a:t>
            </a:r>
            <a:r>
              <a:rPr sz="2400" b="1" dirty="0">
                <a:solidFill>
                  <a:srgbClr val="0000CC"/>
                </a:solidFill>
                <a:latin typeface="Arial"/>
                <a:cs typeface="Arial"/>
              </a:rPr>
              <a:t>hỏi</a:t>
            </a:r>
            <a:r>
              <a:rPr sz="2400" b="1" spc="-50" dirty="0">
                <a:solidFill>
                  <a:srgbClr val="0000CC"/>
                </a:solidFill>
                <a:latin typeface="Arial"/>
                <a:cs typeface="Arial"/>
              </a:rPr>
              <a:t> </a:t>
            </a:r>
            <a:r>
              <a:rPr sz="2400" b="1" dirty="0">
                <a:solidFill>
                  <a:srgbClr val="0000CC"/>
                </a:solidFill>
                <a:latin typeface="Arial"/>
                <a:cs typeface="Arial"/>
              </a:rPr>
              <a:t>đánh</a:t>
            </a:r>
            <a:r>
              <a:rPr sz="2400" b="1" spc="-45" dirty="0">
                <a:solidFill>
                  <a:srgbClr val="0000CC"/>
                </a:solidFill>
                <a:latin typeface="Arial"/>
                <a:cs typeface="Arial"/>
              </a:rPr>
              <a:t> </a:t>
            </a:r>
            <a:r>
              <a:rPr sz="2400" b="1" dirty="0">
                <a:solidFill>
                  <a:srgbClr val="0000CC"/>
                </a:solidFill>
                <a:latin typeface="Arial"/>
                <a:cs typeface="Arial"/>
              </a:rPr>
              <a:t>giá</a:t>
            </a:r>
            <a:r>
              <a:rPr sz="2400" b="1" spc="-40" dirty="0">
                <a:solidFill>
                  <a:srgbClr val="0000CC"/>
                </a:solidFill>
                <a:latin typeface="Arial"/>
                <a:cs typeface="Arial"/>
              </a:rPr>
              <a:t> </a:t>
            </a:r>
            <a:r>
              <a:rPr sz="2400" b="1" spc="-45" dirty="0">
                <a:solidFill>
                  <a:srgbClr val="0000CC"/>
                </a:solidFill>
                <a:latin typeface="Arial"/>
                <a:cs typeface="Arial"/>
              </a:rPr>
              <a:t>mức</a:t>
            </a:r>
            <a:r>
              <a:rPr sz="2400" b="1" spc="-25" dirty="0">
                <a:solidFill>
                  <a:srgbClr val="0000CC"/>
                </a:solidFill>
                <a:latin typeface="Arial"/>
                <a:cs typeface="Arial"/>
              </a:rPr>
              <a:t> </a:t>
            </a:r>
            <a:r>
              <a:rPr sz="2400" b="1" spc="-10" dirty="0">
                <a:solidFill>
                  <a:srgbClr val="0000CC"/>
                </a:solidFill>
                <a:latin typeface="Arial"/>
                <a:cs typeface="Arial"/>
              </a:rPr>
              <a:t>“Hiểu”</a:t>
            </a:r>
            <a:endParaRPr sz="2400" dirty="0">
              <a:latin typeface="Arial"/>
              <a:cs typeface="Arial"/>
            </a:endParaRPr>
          </a:p>
          <a:p>
            <a:pPr marL="245739" marR="5715" indent="-233673" algn="just">
              <a:lnSpc>
                <a:spcPct val="114999"/>
              </a:lnSpc>
              <a:spcBef>
                <a:spcPts val="30"/>
              </a:spcBef>
              <a:buFont typeface="Arial"/>
              <a:buChar char="•"/>
              <a:tabLst>
                <a:tab pos="245739" algn="l"/>
              </a:tabLst>
            </a:pPr>
            <a:r>
              <a:rPr sz="2400" b="1" dirty="0">
                <a:latin typeface="Arial"/>
                <a:cs typeface="Arial"/>
              </a:rPr>
              <a:t>Ví</a:t>
            </a:r>
            <a:r>
              <a:rPr sz="2400" b="1" spc="140" dirty="0">
                <a:latin typeface="Arial"/>
                <a:cs typeface="Arial"/>
              </a:rPr>
              <a:t> </a:t>
            </a:r>
            <a:r>
              <a:rPr sz="2400" b="1" dirty="0" smtClean="0">
                <a:latin typeface="Arial"/>
                <a:cs typeface="Arial"/>
              </a:rPr>
              <a:t>dụ:</a:t>
            </a:r>
            <a:r>
              <a:rPr sz="2400" b="1" spc="155" dirty="0" smtClean="0">
                <a:latin typeface="Arial"/>
                <a:cs typeface="Arial"/>
              </a:rPr>
              <a:t> </a:t>
            </a:r>
            <a:r>
              <a:rPr sz="2400" spc="-30" dirty="0">
                <a:latin typeface="Arial"/>
                <a:cs typeface="Arial"/>
              </a:rPr>
              <a:t>Phương</a:t>
            </a:r>
            <a:r>
              <a:rPr sz="2400" spc="135" dirty="0">
                <a:latin typeface="Arial"/>
                <a:cs typeface="Arial"/>
              </a:rPr>
              <a:t> </a:t>
            </a:r>
            <a:r>
              <a:rPr sz="2400" dirty="0">
                <a:latin typeface="Arial"/>
                <a:cs typeface="Arial"/>
              </a:rPr>
              <a:t>án</a:t>
            </a:r>
            <a:r>
              <a:rPr sz="2400" spc="135" dirty="0">
                <a:latin typeface="Arial"/>
                <a:cs typeface="Arial"/>
              </a:rPr>
              <a:t> </a:t>
            </a:r>
            <a:r>
              <a:rPr sz="2400" dirty="0">
                <a:latin typeface="Arial"/>
                <a:cs typeface="Arial"/>
              </a:rPr>
              <a:t>nào</a:t>
            </a:r>
            <a:r>
              <a:rPr sz="2400" spc="140" dirty="0">
                <a:latin typeface="Arial"/>
                <a:cs typeface="Arial"/>
              </a:rPr>
              <a:t> </a:t>
            </a:r>
            <a:r>
              <a:rPr sz="2400" dirty="0">
                <a:latin typeface="Arial"/>
                <a:cs typeface="Arial"/>
              </a:rPr>
              <a:t>sau</a:t>
            </a:r>
            <a:r>
              <a:rPr sz="2400" spc="135" dirty="0">
                <a:latin typeface="Arial"/>
                <a:cs typeface="Arial"/>
              </a:rPr>
              <a:t> </a:t>
            </a:r>
            <a:r>
              <a:rPr sz="2400" dirty="0">
                <a:latin typeface="Arial"/>
                <a:cs typeface="Arial"/>
              </a:rPr>
              <a:t>đây</a:t>
            </a:r>
            <a:r>
              <a:rPr sz="2400" spc="150" dirty="0">
                <a:latin typeface="Arial"/>
                <a:cs typeface="Arial"/>
              </a:rPr>
              <a:t> </a:t>
            </a:r>
            <a:r>
              <a:rPr sz="2400" b="1" dirty="0">
                <a:latin typeface="Arial"/>
                <a:cs typeface="Arial"/>
              </a:rPr>
              <a:t>mô</a:t>
            </a:r>
            <a:r>
              <a:rPr sz="2400" b="1" spc="150" dirty="0">
                <a:latin typeface="Arial"/>
                <a:cs typeface="Arial"/>
              </a:rPr>
              <a:t> </a:t>
            </a:r>
            <a:r>
              <a:rPr sz="2400" b="1" dirty="0">
                <a:latin typeface="Arial"/>
                <a:cs typeface="Arial"/>
              </a:rPr>
              <a:t>tả</a:t>
            </a:r>
            <a:r>
              <a:rPr sz="2400" b="1" spc="130" dirty="0">
                <a:latin typeface="Arial"/>
                <a:cs typeface="Arial"/>
              </a:rPr>
              <a:t> </a:t>
            </a:r>
            <a:r>
              <a:rPr sz="2400" b="1" dirty="0">
                <a:latin typeface="Arial"/>
                <a:cs typeface="Arial"/>
              </a:rPr>
              <a:t>chính</a:t>
            </a:r>
            <a:r>
              <a:rPr sz="2400" b="1" spc="130" dirty="0">
                <a:latin typeface="Arial"/>
                <a:cs typeface="Arial"/>
              </a:rPr>
              <a:t> </a:t>
            </a:r>
            <a:r>
              <a:rPr sz="2400" b="1" dirty="0">
                <a:latin typeface="Arial"/>
                <a:cs typeface="Arial"/>
              </a:rPr>
              <a:t>xác</a:t>
            </a:r>
            <a:r>
              <a:rPr sz="2400" b="1" spc="150" dirty="0">
                <a:latin typeface="Arial"/>
                <a:cs typeface="Arial"/>
              </a:rPr>
              <a:t> </a:t>
            </a:r>
            <a:r>
              <a:rPr sz="2400" b="1" dirty="0">
                <a:latin typeface="Arial"/>
                <a:cs typeface="Arial"/>
              </a:rPr>
              <a:t>nhất</a:t>
            </a:r>
            <a:r>
              <a:rPr sz="2400" b="1" spc="145" dirty="0">
                <a:latin typeface="Arial"/>
                <a:cs typeface="Arial"/>
              </a:rPr>
              <a:t> </a:t>
            </a:r>
            <a:r>
              <a:rPr sz="2400" dirty="0">
                <a:latin typeface="Arial"/>
                <a:cs typeface="Arial"/>
              </a:rPr>
              <a:t>về</a:t>
            </a:r>
            <a:r>
              <a:rPr sz="2400" spc="145" dirty="0">
                <a:latin typeface="Arial"/>
                <a:cs typeface="Arial"/>
              </a:rPr>
              <a:t> </a:t>
            </a:r>
            <a:r>
              <a:rPr sz="2400" dirty="0">
                <a:latin typeface="Arial"/>
                <a:cs typeface="Arial"/>
              </a:rPr>
              <a:t>khái</a:t>
            </a:r>
            <a:r>
              <a:rPr sz="2400" spc="165" dirty="0">
                <a:latin typeface="Arial"/>
                <a:cs typeface="Arial"/>
              </a:rPr>
              <a:t> </a:t>
            </a:r>
            <a:r>
              <a:rPr sz="2400" dirty="0">
                <a:latin typeface="Arial"/>
                <a:cs typeface="Arial"/>
              </a:rPr>
              <a:t>niệm</a:t>
            </a:r>
            <a:r>
              <a:rPr sz="2400" spc="165" dirty="0">
                <a:latin typeface="Arial"/>
                <a:cs typeface="Arial"/>
              </a:rPr>
              <a:t> </a:t>
            </a:r>
            <a:r>
              <a:rPr sz="2400" dirty="0">
                <a:latin typeface="Arial"/>
                <a:cs typeface="Arial"/>
              </a:rPr>
              <a:t>"Mạng</a:t>
            </a:r>
            <a:r>
              <a:rPr sz="2400" spc="150" dirty="0">
                <a:latin typeface="Arial"/>
                <a:cs typeface="Arial"/>
              </a:rPr>
              <a:t> </a:t>
            </a:r>
            <a:r>
              <a:rPr sz="2400" spc="-25" dirty="0">
                <a:latin typeface="Arial"/>
                <a:cs typeface="Arial"/>
              </a:rPr>
              <a:t>máy </a:t>
            </a:r>
            <a:r>
              <a:rPr sz="2400" spc="-10" dirty="0">
                <a:latin typeface="Arial"/>
                <a:cs typeface="Arial"/>
              </a:rPr>
              <a:t>tính"?</a:t>
            </a:r>
            <a:endParaRPr sz="2400" dirty="0">
              <a:latin typeface="Arial"/>
              <a:cs typeface="Arial"/>
            </a:endParaRPr>
          </a:p>
          <a:p>
            <a:pPr marL="727057" lvl="1" indent="-401945" algn="just">
              <a:spcBef>
                <a:spcPts val="610"/>
              </a:spcBef>
              <a:buAutoNum type="alphaUcPeriod"/>
              <a:tabLst>
                <a:tab pos="727057" algn="l"/>
              </a:tabLst>
            </a:pPr>
            <a:r>
              <a:rPr sz="2400" spc="105" dirty="0">
                <a:latin typeface="Arial"/>
                <a:cs typeface="Arial"/>
              </a:rPr>
              <a:t>Một</a:t>
            </a:r>
            <a:r>
              <a:rPr sz="2400" spc="10" dirty="0">
                <a:latin typeface="Arial"/>
                <a:cs typeface="Arial"/>
              </a:rPr>
              <a:t> </a:t>
            </a:r>
            <a:r>
              <a:rPr sz="2400" dirty="0">
                <a:latin typeface="Arial"/>
                <a:cs typeface="Arial"/>
              </a:rPr>
              <a:t>nhóm</a:t>
            </a:r>
            <a:r>
              <a:rPr sz="2400" spc="5" dirty="0">
                <a:latin typeface="Arial"/>
                <a:cs typeface="Arial"/>
              </a:rPr>
              <a:t> </a:t>
            </a:r>
            <a:r>
              <a:rPr sz="2400" dirty="0">
                <a:latin typeface="Arial"/>
                <a:cs typeface="Arial"/>
              </a:rPr>
              <a:t>máy</a:t>
            </a:r>
            <a:r>
              <a:rPr sz="2400" spc="5" dirty="0">
                <a:latin typeface="Arial"/>
                <a:cs typeface="Arial"/>
              </a:rPr>
              <a:t> </a:t>
            </a:r>
            <a:r>
              <a:rPr sz="2400" dirty="0">
                <a:latin typeface="Arial"/>
                <a:cs typeface="Arial"/>
              </a:rPr>
              <a:t>tính</a:t>
            </a:r>
            <a:r>
              <a:rPr sz="2400" spc="-5" dirty="0">
                <a:latin typeface="Arial"/>
                <a:cs typeface="Arial"/>
              </a:rPr>
              <a:t> </a:t>
            </a:r>
            <a:r>
              <a:rPr sz="2400" spc="-55" dirty="0">
                <a:latin typeface="Arial"/>
                <a:cs typeface="Arial"/>
              </a:rPr>
              <a:t>được</a:t>
            </a:r>
            <a:r>
              <a:rPr sz="2400" dirty="0">
                <a:latin typeface="Arial"/>
                <a:cs typeface="Arial"/>
              </a:rPr>
              <a:t> kết</a:t>
            </a:r>
            <a:r>
              <a:rPr sz="2400" spc="-10" dirty="0">
                <a:latin typeface="Arial"/>
                <a:cs typeface="Arial"/>
              </a:rPr>
              <a:t> </a:t>
            </a:r>
            <a:r>
              <a:rPr sz="2400" dirty="0">
                <a:latin typeface="Arial"/>
                <a:cs typeface="Arial"/>
              </a:rPr>
              <a:t>nối</a:t>
            </a:r>
            <a:r>
              <a:rPr sz="2400" spc="45" dirty="0">
                <a:latin typeface="Arial"/>
                <a:cs typeface="Arial"/>
              </a:rPr>
              <a:t> </a:t>
            </a:r>
            <a:r>
              <a:rPr sz="2400" dirty="0">
                <a:latin typeface="Arial"/>
                <a:cs typeface="Arial"/>
              </a:rPr>
              <a:t>với</a:t>
            </a:r>
            <a:r>
              <a:rPr sz="2400" spc="20" dirty="0">
                <a:latin typeface="Arial"/>
                <a:cs typeface="Arial"/>
              </a:rPr>
              <a:t> </a:t>
            </a:r>
            <a:r>
              <a:rPr sz="2400" dirty="0">
                <a:latin typeface="Arial"/>
                <a:cs typeface="Arial"/>
              </a:rPr>
              <a:t>nhau</a:t>
            </a:r>
            <a:r>
              <a:rPr sz="2400" spc="40" dirty="0">
                <a:latin typeface="Arial"/>
                <a:cs typeface="Arial"/>
              </a:rPr>
              <a:t> </a:t>
            </a:r>
            <a:r>
              <a:rPr sz="2400" dirty="0">
                <a:latin typeface="Arial"/>
                <a:cs typeface="Arial"/>
              </a:rPr>
              <a:t>bằng</a:t>
            </a:r>
            <a:r>
              <a:rPr sz="2400" spc="10" dirty="0">
                <a:latin typeface="Arial"/>
                <a:cs typeface="Arial"/>
              </a:rPr>
              <a:t> </a:t>
            </a:r>
            <a:r>
              <a:rPr sz="2400" spc="50" dirty="0">
                <a:latin typeface="Arial"/>
                <a:cs typeface="Arial"/>
              </a:rPr>
              <a:t>Wi-</a:t>
            </a:r>
            <a:r>
              <a:rPr sz="2400" spc="-25" dirty="0">
                <a:latin typeface="Arial"/>
                <a:cs typeface="Arial"/>
              </a:rPr>
              <a:t>Fi.</a:t>
            </a:r>
            <a:endParaRPr sz="2400" dirty="0">
              <a:latin typeface="Arial"/>
              <a:cs typeface="Arial"/>
            </a:endParaRPr>
          </a:p>
          <a:p>
            <a:pPr marL="725787" marR="5715" lvl="1" indent="-401310" algn="just">
              <a:lnSpc>
                <a:spcPct val="114999"/>
              </a:lnSpc>
              <a:spcBef>
                <a:spcPts val="265"/>
              </a:spcBef>
              <a:buAutoNum type="alphaUcPeriod"/>
              <a:tabLst>
                <a:tab pos="725787" algn="l"/>
                <a:tab pos="727057" algn="l"/>
              </a:tabLst>
            </a:pPr>
            <a:r>
              <a:rPr sz="2400" dirty="0">
                <a:latin typeface="Arial"/>
                <a:cs typeface="Arial"/>
              </a:rPr>
              <a:t>	</a:t>
            </a:r>
            <a:r>
              <a:rPr sz="2400" spc="105" dirty="0">
                <a:latin typeface="Arial"/>
                <a:cs typeface="Arial"/>
              </a:rPr>
              <a:t>Một</a:t>
            </a:r>
            <a:r>
              <a:rPr sz="2400" spc="5" dirty="0">
                <a:latin typeface="Arial"/>
                <a:cs typeface="Arial"/>
              </a:rPr>
              <a:t> </a:t>
            </a:r>
            <a:r>
              <a:rPr sz="2400" dirty="0">
                <a:latin typeface="Arial"/>
                <a:cs typeface="Arial"/>
              </a:rPr>
              <a:t>hệ</a:t>
            </a:r>
            <a:r>
              <a:rPr sz="2400" spc="-5" dirty="0">
                <a:latin typeface="Arial"/>
                <a:cs typeface="Arial"/>
              </a:rPr>
              <a:t> </a:t>
            </a:r>
            <a:r>
              <a:rPr sz="2400" spc="55" dirty="0">
                <a:latin typeface="Arial"/>
                <a:cs typeface="Arial"/>
              </a:rPr>
              <a:t>thống</a:t>
            </a:r>
            <a:r>
              <a:rPr sz="2400" spc="5" dirty="0">
                <a:latin typeface="Arial"/>
                <a:cs typeface="Arial"/>
              </a:rPr>
              <a:t> </a:t>
            </a:r>
            <a:r>
              <a:rPr sz="2400" spc="-40" dirty="0">
                <a:latin typeface="Arial"/>
                <a:cs typeface="Arial"/>
              </a:rPr>
              <a:t>các</a:t>
            </a:r>
            <a:r>
              <a:rPr sz="2400" spc="20" dirty="0">
                <a:latin typeface="Arial"/>
                <a:cs typeface="Arial"/>
              </a:rPr>
              <a:t> </a:t>
            </a:r>
            <a:r>
              <a:rPr sz="2400" dirty="0">
                <a:latin typeface="Arial"/>
                <a:cs typeface="Arial"/>
              </a:rPr>
              <a:t>thiết</a:t>
            </a:r>
            <a:r>
              <a:rPr sz="2400" spc="-10" dirty="0">
                <a:latin typeface="Arial"/>
                <a:cs typeface="Arial"/>
              </a:rPr>
              <a:t> </a:t>
            </a:r>
            <a:r>
              <a:rPr sz="2400" spc="50" dirty="0">
                <a:latin typeface="Arial"/>
                <a:cs typeface="Arial"/>
              </a:rPr>
              <a:t>bị</a:t>
            </a:r>
            <a:r>
              <a:rPr sz="2400" spc="-5" dirty="0">
                <a:latin typeface="Arial"/>
                <a:cs typeface="Arial"/>
              </a:rPr>
              <a:t> </a:t>
            </a:r>
            <a:r>
              <a:rPr sz="2400" dirty="0">
                <a:latin typeface="Arial"/>
                <a:cs typeface="Arial"/>
              </a:rPr>
              <a:t>số</a:t>
            </a:r>
            <a:r>
              <a:rPr sz="2400" spc="10" dirty="0">
                <a:latin typeface="Arial"/>
                <a:cs typeface="Arial"/>
              </a:rPr>
              <a:t> </a:t>
            </a:r>
            <a:r>
              <a:rPr sz="2400" spc="-50" dirty="0">
                <a:latin typeface="Arial"/>
                <a:cs typeface="Arial"/>
              </a:rPr>
              <a:t>được</a:t>
            </a:r>
            <a:r>
              <a:rPr sz="2400" dirty="0">
                <a:latin typeface="Arial"/>
                <a:cs typeface="Arial"/>
              </a:rPr>
              <a:t> kết</a:t>
            </a:r>
            <a:r>
              <a:rPr sz="2400" spc="5" dirty="0">
                <a:latin typeface="Arial"/>
                <a:cs typeface="Arial"/>
              </a:rPr>
              <a:t> </a:t>
            </a:r>
            <a:r>
              <a:rPr sz="2400" dirty="0">
                <a:latin typeface="Arial"/>
                <a:cs typeface="Arial"/>
              </a:rPr>
              <a:t>nối</a:t>
            </a:r>
            <a:r>
              <a:rPr sz="2400" spc="20" dirty="0">
                <a:latin typeface="Arial"/>
                <a:cs typeface="Arial"/>
              </a:rPr>
              <a:t> </a:t>
            </a:r>
            <a:r>
              <a:rPr sz="2400" dirty="0">
                <a:latin typeface="Arial"/>
                <a:cs typeface="Arial"/>
              </a:rPr>
              <a:t>với</a:t>
            </a:r>
            <a:r>
              <a:rPr sz="2400" spc="15" dirty="0">
                <a:latin typeface="Arial"/>
                <a:cs typeface="Arial"/>
              </a:rPr>
              <a:t> </a:t>
            </a:r>
            <a:r>
              <a:rPr sz="2400" dirty="0">
                <a:latin typeface="Arial"/>
                <a:cs typeface="Arial"/>
              </a:rPr>
              <a:t>nhau</a:t>
            </a:r>
            <a:r>
              <a:rPr sz="2400" spc="10" dirty="0">
                <a:latin typeface="Arial"/>
                <a:cs typeface="Arial"/>
              </a:rPr>
              <a:t> </a:t>
            </a:r>
            <a:r>
              <a:rPr sz="2400" dirty="0">
                <a:latin typeface="Arial"/>
                <a:cs typeface="Arial"/>
              </a:rPr>
              <a:t>để</a:t>
            </a:r>
            <a:r>
              <a:rPr sz="2400" spc="-5" dirty="0">
                <a:latin typeface="Arial"/>
                <a:cs typeface="Arial"/>
              </a:rPr>
              <a:t> </a:t>
            </a:r>
            <a:r>
              <a:rPr sz="2400" dirty="0">
                <a:latin typeface="Arial"/>
                <a:cs typeface="Arial"/>
              </a:rPr>
              <a:t>truyền</a:t>
            </a:r>
            <a:r>
              <a:rPr sz="2400" spc="10" dirty="0">
                <a:latin typeface="Arial"/>
                <a:cs typeface="Arial"/>
              </a:rPr>
              <a:t> </a:t>
            </a:r>
            <a:r>
              <a:rPr sz="2400" dirty="0">
                <a:latin typeface="Arial"/>
                <a:cs typeface="Arial"/>
              </a:rPr>
              <a:t>dữ</a:t>
            </a:r>
            <a:r>
              <a:rPr sz="2400" spc="10" dirty="0">
                <a:latin typeface="Arial"/>
                <a:cs typeface="Arial"/>
              </a:rPr>
              <a:t> </a:t>
            </a:r>
            <a:r>
              <a:rPr sz="2400" dirty="0">
                <a:latin typeface="Arial"/>
                <a:cs typeface="Arial"/>
              </a:rPr>
              <a:t>liệu</a:t>
            </a:r>
            <a:r>
              <a:rPr sz="2400" spc="30" dirty="0">
                <a:latin typeface="Arial"/>
                <a:cs typeface="Arial"/>
              </a:rPr>
              <a:t> </a:t>
            </a:r>
            <a:r>
              <a:rPr sz="2400" spc="-30" dirty="0">
                <a:latin typeface="Arial"/>
                <a:cs typeface="Arial"/>
              </a:rPr>
              <a:t>và</a:t>
            </a:r>
            <a:r>
              <a:rPr sz="2400" spc="25" dirty="0">
                <a:latin typeface="Arial"/>
                <a:cs typeface="Arial"/>
              </a:rPr>
              <a:t> </a:t>
            </a:r>
            <a:r>
              <a:rPr sz="2400" dirty="0">
                <a:latin typeface="Arial"/>
                <a:cs typeface="Arial"/>
              </a:rPr>
              <a:t>trao</a:t>
            </a:r>
            <a:r>
              <a:rPr sz="2400" spc="-10" dirty="0">
                <a:latin typeface="Arial"/>
                <a:cs typeface="Arial"/>
              </a:rPr>
              <a:t> </a:t>
            </a:r>
            <a:r>
              <a:rPr sz="2400" spc="30" dirty="0">
                <a:latin typeface="Arial"/>
                <a:cs typeface="Arial"/>
              </a:rPr>
              <a:t>đổi </a:t>
            </a:r>
            <a:r>
              <a:rPr sz="2400" spc="55" dirty="0">
                <a:latin typeface="Arial"/>
                <a:cs typeface="Arial"/>
              </a:rPr>
              <a:t>thông</a:t>
            </a:r>
            <a:r>
              <a:rPr sz="2400" spc="-10" dirty="0">
                <a:latin typeface="Arial"/>
                <a:cs typeface="Arial"/>
              </a:rPr>
              <a:t> </a:t>
            </a:r>
            <a:r>
              <a:rPr sz="2400" spc="-20" dirty="0">
                <a:latin typeface="Arial"/>
                <a:cs typeface="Arial"/>
              </a:rPr>
              <a:t>tin.</a:t>
            </a:r>
            <a:endParaRPr sz="2400" dirty="0">
              <a:latin typeface="Arial"/>
              <a:cs typeface="Arial"/>
            </a:endParaRPr>
          </a:p>
          <a:p>
            <a:pPr marL="727057" lvl="1" indent="-401945" algn="just">
              <a:spcBef>
                <a:spcPts val="625"/>
              </a:spcBef>
              <a:buAutoNum type="alphaUcPeriod"/>
              <a:tabLst>
                <a:tab pos="727057" algn="l"/>
              </a:tabLst>
            </a:pPr>
            <a:r>
              <a:rPr sz="2400" spc="-45" dirty="0">
                <a:latin typeface="Arial"/>
                <a:cs typeface="Arial"/>
              </a:rPr>
              <a:t>Bao</a:t>
            </a:r>
            <a:r>
              <a:rPr sz="2400" spc="20" dirty="0">
                <a:latin typeface="Arial"/>
                <a:cs typeface="Arial"/>
              </a:rPr>
              <a:t> </a:t>
            </a:r>
            <a:r>
              <a:rPr sz="2400" spc="60" dirty="0">
                <a:latin typeface="Arial"/>
                <a:cs typeface="Arial"/>
              </a:rPr>
              <a:t>gồm</a:t>
            </a:r>
            <a:r>
              <a:rPr sz="2400" spc="-15" dirty="0">
                <a:latin typeface="Arial"/>
                <a:cs typeface="Arial"/>
              </a:rPr>
              <a:t> </a:t>
            </a:r>
            <a:r>
              <a:rPr sz="2400" spc="-50" dirty="0">
                <a:latin typeface="Arial"/>
                <a:cs typeface="Arial"/>
              </a:rPr>
              <a:t>các</a:t>
            </a:r>
            <a:r>
              <a:rPr sz="2400" spc="10" dirty="0">
                <a:latin typeface="Arial"/>
                <a:cs typeface="Arial"/>
              </a:rPr>
              <a:t> </a:t>
            </a:r>
            <a:r>
              <a:rPr sz="2400" dirty="0">
                <a:latin typeface="Arial"/>
                <a:cs typeface="Arial"/>
              </a:rPr>
              <a:t>thiết</a:t>
            </a:r>
            <a:r>
              <a:rPr sz="2400" spc="-5" dirty="0">
                <a:latin typeface="Arial"/>
                <a:cs typeface="Arial"/>
              </a:rPr>
              <a:t> </a:t>
            </a:r>
            <a:r>
              <a:rPr sz="2400" spc="50" dirty="0">
                <a:latin typeface="Arial"/>
                <a:cs typeface="Arial"/>
              </a:rPr>
              <a:t>bị</a:t>
            </a:r>
            <a:r>
              <a:rPr sz="2400" spc="-15" dirty="0">
                <a:latin typeface="Arial"/>
                <a:cs typeface="Arial"/>
              </a:rPr>
              <a:t> </a:t>
            </a:r>
            <a:r>
              <a:rPr sz="2400" dirty="0">
                <a:latin typeface="Arial"/>
                <a:cs typeface="Arial"/>
              </a:rPr>
              <a:t>điện</a:t>
            </a:r>
            <a:r>
              <a:rPr sz="2400" spc="-20" dirty="0">
                <a:latin typeface="Arial"/>
                <a:cs typeface="Arial"/>
              </a:rPr>
              <a:t> </a:t>
            </a:r>
            <a:r>
              <a:rPr sz="2400" dirty="0">
                <a:latin typeface="Arial"/>
                <a:cs typeface="Arial"/>
              </a:rPr>
              <a:t>tử</a:t>
            </a:r>
            <a:r>
              <a:rPr sz="2400" spc="-5" dirty="0">
                <a:latin typeface="Arial"/>
                <a:cs typeface="Arial"/>
              </a:rPr>
              <a:t> </a:t>
            </a:r>
            <a:r>
              <a:rPr sz="2400" spc="-60" dirty="0">
                <a:latin typeface="Arial"/>
                <a:cs typeface="Arial"/>
              </a:rPr>
              <a:t>được</a:t>
            </a:r>
            <a:r>
              <a:rPr sz="2400" spc="-15" dirty="0">
                <a:latin typeface="Arial"/>
                <a:cs typeface="Arial"/>
              </a:rPr>
              <a:t> </a:t>
            </a:r>
            <a:r>
              <a:rPr sz="2400" dirty="0">
                <a:latin typeface="Arial"/>
                <a:cs typeface="Arial"/>
              </a:rPr>
              <a:t>kết</a:t>
            </a:r>
            <a:r>
              <a:rPr sz="2400" spc="-25" dirty="0">
                <a:latin typeface="Arial"/>
                <a:cs typeface="Arial"/>
              </a:rPr>
              <a:t> </a:t>
            </a:r>
            <a:r>
              <a:rPr sz="2400" dirty="0">
                <a:latin typeface="Arial"/>
                <a:cs typeface="Arial"/>
              </a:rPr>
              <a:t>nối</a:t>
            </a:r>
            <a:r>
              <a:rPr sz="2400" spc="-15" dirty="0">
                <a:latin typeface="Arial"/>
                <a:cs typeface="Arial"/>
              </a:rPr>
              <a:t> </a:t>
            </a:r>
            <a:r>
              <a:rPr sz="2400" dirty="0">
                <a:latin typeface="Arial"/>
                <a:cs typeface="Arial"/>
              </a:rPr>
              <a:t>với</a:t>
            </a:r>
            <a:r>
              <a:rPr sz="2400" spc="25" dirty="0">
                <a:latin typeface="Arial"/>
                <a:cs typeface="Arial"/>
              </a:rPr>
              <a:t> </a:t>
            </a:r>
            <a:r>
              <a:rPr sz="2400" dirty="0">
                <a:latin typeface="Arial"/>
                <a:cs typeface="Arial"/>
              </a:rPr>
              <a:t>nhau</a:t>
            </a:r>
            <a:r>
              <a:rPr sz="2400" spc="-20" dirty="0">
                <a:latin typeface="Arial"/>
                <a:cs typeface="Arial"/>
              </a:rPr>
              <a:t> </a:t>
            </a:r>
            <a:r>
              <a:rPr sz="2400" dirty="0">
                <a:latin typeface="Arial"/>
                <a:cs typeface="Arial"/>
              </a:rPr>
              <a:t>bằng</a:t>
            </a:r>
            <a:r>
              <a:rPr sz="2400" spc="-5" dirty="0">
                <a:latin typeface="Arial"/>
                <a:cs typeface="Arial"/>
              </a:rPr>
              <a:t> </a:t>
            </a:r>
            <a:r>
              <a:rPr sz="2400" dirty="0">
                <a:latin typeface="Arial"/>
                <a:cs typeface="Arial"/>
              </a:rPr>
              <a:t>dây</a:t>
            </a:r>
            <a:r>
              <a:rPr sz="2400" spc="5" dirty="0">
                <a:latin typeface="Arial"/>
                <a:cs typeface="Arial"/>
              </a:rPr>
              <a:t> </a:t>
            </a:r>
            <a:r>
              <a:rPr sz="2400" spc="-20" dirty="0">
                <a:latin typeface="Arial"/>
                <a:cs typeface="Arial"/>
              </a:rPr>
              <a:t>cáp.</a:t>
            </a:r>
            <a:endParaRPr sz="2400" dirty="0">
              <a:latin typeface="Arial"/>
              <a:cs typeface="Arial"/>
            </a:endParaRPr>
          </a:p>
          <a:p>
            <a:pPr marL="725787" marR="5715" lvl="1" indent="-401310" algn="just">
              <a:lnSpc>
                <a:spcPct val="114500"/>
              </a:lnSpc>
              <a:spcBef>
                <a:spcPts val="275"/>
              </a:spcBef>
              <a:buAutoNum type="alphaUcPeriod"/>
              <a:tabLst>
                <a:tab pos="725787" algn="l"/>
                <a:tab pos="727057" algn="l"/>
              </a:tabLst>
            </a:pPr>
            <a:r>
              <a:rPr sz="2400" dirty="0">
                <a:latin typeface="Arial"/>
                <a:cs typeface="Arial"/>
              </a:rPr>
              <a:t>	</a:t>
            </a:r>
            <a:r>
              <a:rPr sz="2400" spc="105" dirty="0">
                <a:latin typeface="Arial"/>
                <a:cs typeface="Arial"/>
              </a:rPr>
              <a:t>Một</a:t>
            </a:r>
            <a:r>
              <a:rPr sz="2400" spc="155" dirty="0">
                <a:latin typeface="Arial"/>
                <a:cs typeface="Arial"/>
              </a:rPr>
              <a:t> </a:t>
            </a:r>
            <a:r>
              <a:rPr sz="2400" dirty="0">
                <a:latin typeface="Arial"/>
                <a:cs typeface="Arial"/>
              </a:rPr>
              <a:t>hệ</a:t>
            </a:r>
            <a:r>
              <a:rPr sz="2400" spc="150" dirty="0">
                <a:latin typeface="Arial"/>
                <a:cs typeface="Arial"/>
              </a:rPr>
              <a:t> </a:t>
            </a:r>
            <a:r>
              <a:rPr sz="2400" spc="55" dirty="0">
                <a:latin typeface="Arial"/>
                <a:cs typeface="Arial"/>
              </a:rPr>
              <a:t>thống</a:t>
            </a:r>
            <a:r>
              <a:rPr sz="2400" spc="160" dirty="0">
                <a:latin typeface="Arial"/>
                <a:cs typeface="Arial"/>
              </a:rPr>
              <a:t> </a:t>
            </a:r>
            <a:r>
              <a:rPr sz="2400" dirty="0">
                <a:latin typeface="Arial"/>
                <a:cs typeface="Arial"/>
              </a:rPr>
              <a:t>thiết</a:t>
            </a:r>
            <a:r>
              <a:rPr sz="2400" spc="155" dirty="0">
                <a:latin typeface="Arial"/>
                <a:cs typeface="Arial"/>
              </a:rPr>
              <a:t> </a:t>
            </a:r>
            <a:r>
              <a:rPr sz="2400" spc="50" dirty="0">
                <a:latin typeface="Arial"/>
                <a:cs typeface="Arial"/>
              </a:rPr>
              <a:t>bị</a:t>
            </a:r>
            <a:r>
              <a:rPr sz="2400" spc="155" dirty="0">
                <a:latin typeface="Arial"/>
                <a:cs typeface="Arial"/>
              </a:rPr>
              <a:t> </a:t>
            </a:r>
            <a:r>
              <a:rPr sz="2400" dirty="0">
                <a:latin typeface="Arial"/>
                <a:cs typeface="Arial"/>
              </a:rPr>
              <a:t>kết</a:t>
            </a:r>
            <a:r>
              <a:rPr sz="2400" spc="140" dirty="0">
                <a:latin typeface="Arial"/>
                <a:cs typeface="Arial"/>
              </a:rPr>
              <a:t> </a:t>
            </a:r>
            <a:r>
              <a:rPr sz="2400" dirty="0">
                <a:latin typeface="Arial"/>
                <a:cs typeface="Arial"/>
              </a:rPr>
              <a:t>nối</a:t>
            </a:r>
            <a:r>
              <a:rPr sz="2400" spc="175" dirty="0">
                <a:latin typeface="Arial"/>
                <a:cs typeface="Arial"/>
              </a:rPr>
              <a:t> </a:t>
            </a:r>
            <a:r>
              <a:rPr sz="2400" dirty="0">
                <a:latin typeface="Arial"/>
                <a:cs typeface="Arial"/>
              </a:rPr>
              <a:t>để</a:t>
            </a:r>
            <a:r>
              <a:rPr sz="2400" spc="145" dirty="0">
                <a:latin typeface="Arial"/>
                <a:cs typeface="Arial"/>
              </a:rPr>
              <a:t> </a:t>
            </a:r>
            <a:r>
              <a:rPr sz="2400" dirty="0">
                <a:latin typeface="Arial"/>
                <a:cs typeface="Arial"/>
              </a:rPr>
              <a:t>người</a:t>
            </a:r>
            <a:r>
              <a:rPr sz="2400" spc="155" dirty="0">
                <a:latin typeface="Arial"/>
                <a:cs typeface="Arial"/>
              </a:rPr>
              <a:t> </a:t>
            </a:r>
            <a:r>
              <a:rPr sz="2400" dirty="0">
                <a:latin typeface="Arial"/>
                <a:cs typeface="Arial"/>
              </a:rPr>
              <a:t>dùng</a:t>
            </a:r>
            <a:r>
              <a:rPr sz="2400" spc="160" dirty="0">
                <a:latin typeface="Arial"/>
                <a:cs typeface="Arial"/>
              </a:rPr>
              <a:t> </a:t>
            </a:r>
            <a:r>
              <a:rPr sz="2400" dirty="0">
                <a:latin typeface="Arial"/>
                <a:cs typeface="Arial"/>
              </a:rPr>
              <a:t>trên</a:t>
            </a:r>
            <a:r>
              <a:rPr sz="2400" spc="140" dirty="0">
                <a:latin typeface="Arial"/>
                <a:cs typeface="Arial"/>
              </a:rPr>
              <a:t> </a:t>
            </a:r>
            <a:r>
              <a:rPr sz="2400" dirty="0">
                <a:latin typeface="Arial"/>
                <a:cs typeface="Arial"/>
              </a:rPr>
              <a:t>toàn</a:t>
            </a:r>
            <a:r>
              <a:rPr sz="2400" spc="165" dirty="0">
                <a:latin typeface="Arial"/>
                <a:cs typeface="Arial"/>
              </a:rPr>
              <a:t> </a:t>
            </a:r>
            <a:r>
              <a:rPr sz="2400" dirty="0">
                <a:latin typeface="Arial"/>
                <a:cs typeface="Arial"/>
              </a:rPr>
              <a:t>thế</a:t>
            </a:r>
            <a:r>
              <a:rPr sz="2400" spc="170" dirty="0">
                <a:latin typeface="Arial"/>
                <a:cs typeface="Arial"/>
              </a:rPr>
              <a:t> </a:t>
            </a:r>
            <a:r>
              <a:rPr sz="2400" dirty="0">
                <a:latin typeface="Arial"/>
                <a:cs typeface="Arial"/>
              </a:rPr>
              <a:t>giới</a:t>
            </a:r>
            <a:r>
              <a:rPr sz="2400" spc="155" dirty="0">
                <a:latin typeface="Arial"/>
                <a:cs typeface="Arial"/>
              </a:rPr>
              <a:t> </a:t>
            </a:r>
            <a:r>
              <a:rPr sz="2400" dirty="0">
                <a:latin typeface="Arial"/>
                <a:cs typeface="Arial"/>
              </a:rPr>
              <a:t>có</a:t>
            </a:r>
            <a:r>
              <a:rPr sz="2400" spc="165" dirty="0">
                <a:latin typeface="Arial"/>
                <a:cs typeface="Arial"/>
              </a:rPr>
              <a:t> </a:t>
            </a:r>
            <a:r>
              <a:rPr sz="2400" dirty="0">
                <a:latin typeface="Arial"/>
                <a:cs typeface="Arial"/>
              </a:rPr>
              <a:t>thể</a:t>
            </a:r>
            <a:r>
              <a:rPr sz="2400" spc="145" dirty="0">
                <a:latin typeface="Arial"/>
                <a:cs typeface="Arial"/>
              </a:rPr>
              <a:t> </a:t>
            </a:r>
            <a:r>
              <a:rPr sz="2400" dirty="0">
                <a:latin typeface="Arial"/>
                <a:cs typeface="Arial"/>
              </a:rPr>
              <a:t>trao</a:t>
            </a:r>
            <a:r>
              <a:rPr sz="2400" spc="165" dirty="0">
                <a:latin typeface="Arial"/>
                <a:cs typeface="Arial"/>
              </a:rPr>
              <a:t> </a:t>
            </a:r>
            <a:r>
              <a:rPr sz="2400" spc="30" dirty="0">
                <a:latin typeface="Arial"/>
                <a:cs typeface="Arial"/>
              </a:rPr>
              <a:t>đổi </a:t>
            </a:r>
            <a:r>
              <a:rPr sz="2400" dirty="0">
                <a:latin typeface="Arial"/>
                <a:cs typeface="Arial"/>
              </a:rPr>
              <a:t>dữ</a:t>
            </a:r>
            <a:r>
              <a:rPr sz="2400" spc="-65" dirty="0">
                <a:latin typeface="Arial"/>
                <a:cs typeface="Arial"/>
              </a:rPr>
              <a:t> </a:t>
            </a:r>
            <a:r>
              <a:rPr sz="2400" dirty="0">
                <a:latin typeface="Arial"/>
                <a:cs typeface="Arial"/>
              </a:rPr>
              <a:t>liệu</a:t>
            </a:r>
            <a:r>
              <a:rPr sz="2400" spc="-75" dirty="0">
                <a:latin typeface="Arial"/>
                <a:cs typeface="Arial"/>
              </a:rPr>
              <a:t> </a:t>
            </a:r>
            <a:r>
              <a:rPr sz="2400" spc="-30" dirty="0">
                <a:latin typeface="Arial"/>
                <a:cs typeface="Arial"/>
              </a:rPr>
              <a:t>và</a:t>
            </a:r>
            <a:r>
              <a:rPr sz="2400" spc="-40" dirty="0">
                <a:latin typeface="Arial"/>
                <a:cs typeface="Arial"/>
              </a:rPr>
              <a:t> </a:t>
            </a:r>
            <a:r>
              <a:rPr sz="2400" dirty="0">
                <a:latin typeface="Arial"/>
                <a:cs typeface="Arial"/>
              </a:rPr>
              <a:t>chia</a:t>
            </a:r>
            <a:r>
              <a:rPr sz="2400" spc="-60" dirty="0">
                <a:latin typeface="Arial"/>
                <a:cs typeface="Arial"/>
              </a:rPr>
              <a:t> </a:t>
            </a:r>
            <a:r>
              <a:rPr sz="2400" spc="-90" dirty="0">
                <a:latin typeface="Arial"/>
                <a:cs typeface="Arial"/>
              </a:rPr>
              <a:t>sẻ</a:t>
            </a:r>
            <a:r>
              <a:rPr sz="2400" spc="-45" dirty="0">
                <a:latin typeface="Arial"/>
                <a:cs typeface="Arial"/>
              </a:rPr>
              <a:t> </a:t>
            </a:r>
            <a:r>
              <a:rPr sz="2400" dirty="0">
                <a:latin typeface="Arial"/>
                <a:cs typeface="Arial"/>
              </a:rPr>
              <a:t>tài</a:t>
            </a:r>
            <a:r>
              <a:rPr sz="2400" spc="-50" dirty="0">
                <a:latin typeface="Arial"/>
                <a:cs typeface="Arial"/>
              </a:rPr>
              <a:t> </a:t>
            </a:r>
            <a:r>
              <a:rPr sz="2400" dirty="0">
                <a:latin typeface="Arial"/>
                <a:cs typeface="Arial"/>
              </a:rPr>
              <a:t>nguyên</a:t>
            </a:r>
            <a:r>
              <a:rPr sz="2400" spc="-55" dirty="0">
                <a:latin typeface="Arial"/>
                <a:cs typeface="Arial"/>
              </a:rPr>
              <a:t> </a:t>
            </a:r>
            <a:r>
              <a:rPr sz="2400" dirty="0">
                <a:latin typeface="Arial"/>
                <a:cs typeface="Arial"/>
              </a:rPr>
              <a:t>với</a:t>
            </a:r>
            <a:r>
              <a:rPr sz="2400" spc="-50" dirty="0">
                <a:latin typeface="Arial"/>
                <a:cs typeface="Arial"/>
              </a:rPr>
              <a:t> </a:t>
            </a:r>
            <a:r>
              <a:rPr sz="2400" spc="-10" dirty="0">
                <a:latin typeface="Arial"/>
                <a:cs typeface="Arial"/>
              </a:rPr>
              <a:t>nhau.</a:t>
            </a:r>
            <a:endParaRPr sz="2400" dirty="0">
              <a:latin typeface="Arial"/>
              <a:cs typeface="Arial"/>
            </a:endParaRPr>
          </a:p>
          <a:p>
            <a:pPr marL="66038" marR="5080" algn="just">
              <a:lnSpc>
                <a:spcPct val="102000"/>
              </a:lnSpc>
              <a:spcBef>
                <a:spcPts val="509"/>
              </a:spcBef>
            </a:pPr>
            <a:r>
              <a:rPr sz="2400" i="1" dirty="0">
                <a:latin typeface="Arial"/>
                <a:cs typeface="Arial"/>
              </a:rPr>
              <a:t>Đáp</a:t>
            </a:r>
            <a:r>
              <a:rPr sz="2400" i="1" spc="15" dirty="0">
                <a:latin typeface="Arial"/>
                <a:cs typeface="Arial"/>
              </a:rPr>
              <a:t> </a:t>
            </a:r>
            <a:r>
              <a:rPr sz="2400" i="1" dirty="0">
                <a:latin typeface="Arial"/>
                <a:cs typeface="Arial"/>
              </a:rPr>
              <a:t>án:</a:t>
            </a:r>
            <a:r>
              <a:rPr sz="2400" i="1" spc="40" dirty="0">
                <a:latin typeface="Arial"/>
                <a:cs typeface="Arial"/>
              </a:rPr>
              <a:t> </a:t>
            </a:r>
            <a:r>
              <a:rPr sz="2400" i="1" spc="-95" dirty="0">
                <a:latin typeface="Arial"/>
                <a:cs typeface="Arial"/>
              </a:rPr>
              <a:t>B.</a:t>
            </a:r>
            <a:r>
              <a:rPr sz="2400" i="1" spc="15" dirty="0">
                <a:latin typeface="Arial"/>
                <a:cs typeface="Arial"/>
              </a:rPr>
              <a:t> </a:t>
            </a:r>
            <a:r>
              <a:rPr sz="2400" dirty="0">
                <a:latin typeface="Arial"/>
                <a:cs typeface="Arial"/>
              </a:rPr>
              <a:t>Mạng</a:t>
            </a:r>
            <a:r>
              <a:rPr sz="2400" spc="40" dirty="0">
                <a:latin typeface="Arial"/>
                <a:cs typeface="Arial"/>
              </a:rPr>
              <a:t> </a:t>
            </a:r>
            <a:r>
              <a:rPr sz="2400" dirty="0">
                <a:latin typeface="Arial"/>
                <a:cs typeface="Arial"/>
              </a:rPr>
              <a:t>máy</a:t>
            </a:r>
            <a:r>
              <a:rPr sz="2400" spc="35" dirty="0">
                <a:latin typeface="Arial"/>
                <a:cs typeface="Arial"/>
              </a:rPr>
              <a:t> </a:t>
            </a:r>
            <a:r>
              <a:rPr sz="2400" dirty="0">
                <a:latin typeface="Arial"/>
                <a:cs typeface="Arial"/>
              </a:rPr>
              <a:t>tính</a:t>
            </a:r>
            <a:r>
              <a:rPr sz="2400" spc="45" dirty="0">
                <a:latin typeface="Arial"/>
                <a:cs typeface="Arial"/>
              </a:rPr>
              <a:t> </a:t>
            </a:r>
            <a:r>
              <a:rPr sz="2400" dirty="0">
                <a:latin typeface="Arial"/>
                <a:cs typeface="Arial"/>
              </a:rPr>
              <a:t>là</a:t>
            </a:r>
            <a:r>
              <a:rPr sz="2400" spc="40" dirty="0">
                <a:latin typeface="Arial"/>
                <a:cs typeface="Arial"/>
              </a:rPr>
              <a:t> </a:t>
            </a:r>
            <a:r>
              <a:rPr sz="2400" spc="65" dirty="0">
                <a:latin typeface="Arial"/>
                <a:cs typeface="Arial"/>
              </a:rPr>
              <a:t>một</a:t>
            </a:r>
            <a:r>
              <a:rPr sz="2400" spc="40" dirty="0">
                <a:latin typeface="Arial"/>
                <a:cs typeface="Arial"/>
              </a:rPr>
              <a:t> </a:t>
            </a:r>
            <a:r>
              <a:rPr sz="2400" dirty="0">
                <a:latin typeface="Arial"/>
                <a:cs typeface="Arial"/>
              </a:rPr>
              <a:t>hệ</a:t>
            </a:r>
            <a:r>
              <a:rPr sz="2400" spc="35" dirty="0">
                <a:latin typeface="Arial"/>
                <a:cs typeface="Arial"/>
              </a:rPr>
              <a:t> </a:t>
            </a:r>
            <a:r>
              <a:rPr sz="2400" spc="50" dirty="0">
                <a:latin typeface="Arial"/>
                <a:cs typeface="Arial"/>
              </a:rPr>
              <a:t>thống</a:t>
            </a:r>
            <a:r>
              <a:rPr sz="2400" spc="40" dirty="0">
                <a:latin typeface="Arial"/>
                <a:cs typeface="Arial"/>
              </a:rPr>
              <a:t> </a:t>
            </a:r>
            <a:r>
              <a:rPr sz="2400" dirty="0">
                <a:latin typeface="Arial"/>
                <a:cs typeface="Arial"/>
              </a:rPr>
              <a:t>thỏa</a:t>
            </a:r>
            <a:r>
              <a:rPr sz="2400" spc="20" dirty="0">
                <a:latin typeface="Arial"/>
                <a:cs typeface="Arial"/>
              </a:rPr>
              <a:t> </a:t>
            </a:r>
            <a:r>
              <a:rPr sz="2400" dirty="0">
                <a:latin typeface="Arial"/>
                <a:cs typeface="Arial"/>
              </a:rPr>
              <a:t>mãn</a:t>
            </a:r>
            <a:r>
              <a:rPr sz="2400" spc="25" dirty="0">
                <a:latin typeface="Arial"/>
                <a:cs typeface="Arial"/>
              </a:rPr>
              <a:t> </a:t>
            </a:r>
            <a:r>
              <a:rPr sz="2400" dirty="0">
                <a:latin typeface="Arial"/>
                <a:cs typeface="Arial"/>
              </a:rPr>
              <a:t>3</a:t>
            </a:r>
            <a:r>
              <a:rPr sz="2400" spc="40" dirty="0">
                <a:latin typeface="Arial"/>
                <a:cs typeface="Arial"/>
              </a:rPr>
              <a:t> </a:t>
            </a:r>
            <a:r>
              <a:rPr sz="2400" dirty="0">
                <a:latin typeface="Arial"/>
                <a:cs typeface="Arial"/>
              </a:rPr>
              <a:t>điều</a:t>
            </a:r>
            <a:r>
              <a:rPr sz="2400" spc="30" dirty="0">
                <a:latin typeface="Arial"/>
                <a:cs typeface="Arial"/>
              </a:rPr>
              <a:t> </a:t>
            </a:r>
            <a:r>
              <a:rPr sz="2400" dirty="0">
                <a:latin typeface="Arial"/>
                <a:cs typeface="Arial"/>
              </a:rPr>
              <a:t>kiện:</a:t>
            </a:r>
            <a:r>
              <a:rPr sz="2400" spc="25" dirty="0">
                <a:latin typeface="Arial"/>
                <a:cs typeface="Arial"/>
              </a:rPr>
              <a:t> </a:t>
            </a:r>
            <a:r>
              <a:rPr sz="2400" dirty="0">
                <a:latin typeface="Arial"/>
                <a:cs typeface="Arial"/>
              </a:rPr>
              <a:t>(1)</a:t>
            </a:r>
            <a:r>
              <a:rPr sz="2400" spc="50" dirty="0">
                <a:latin typeface="Arial"/>
                <a:cs typeface="Arial"/>
              </a:rPr>
              <a:t> </a:t>
            </a:r>
            <a:r>
              <a:rPr sz="2400" dirty="0">
                <a:latin typeface="Arial"/>
                <a:cs typeface="Arial"/>
              </a:rPr>
              <a:t>có</a:t>
            </a:r>
            <a:r>
              <a:rPr sz="2400" spc="25" dirty="0">
                <a:latin typeface="Arial"/>
                <a:cs typeface="Arial"/>
              </a:rPr>
              <a:t> </a:t>
            </a:r>
            <a:r>
              <a:rPr sz="2400" dirty="0">
                <a:latin typeface="Arial"/>
                <a:cs typeface="Arial"/>
              </a:rPr>
              <a:t>từ</a:t>
            </a:r>
            <a:r>
              <a:rPr sz="2400" spc="45" dirty="0">
                <a:latin typeface="Arial"/>
                <a:cs typeface="Arial"/>
              </a:rPr>
              <a:t> </a:t>
            </a:r>
            <a:r>
              <a:rPr sz="2400" dirty="0">
                <a:latin typeface="Arial"/>
                <a:cs typeface="Arial"/>
              </a:rPr>
              <a:t>hai</a:t>
            </a:r>
            <a:r>
              <a:rPr sz="2400" spc="35" dirty="0">
                <a:latin typeface="Arial"/>
                <a:cs typeface="Arial"/>
              </a:rPr>
              <a:t> </a:t>
            </a:r>
            <a:r>
              <a:rPr sz="2400" dirty="0">
                <a:latin typeface="Arial"/>
                <a:cs typeface="Arial"/>
              </a:rPr>
              <a:t>máy</a:t>
            </a:r>
            <a:r>
              <a:rPr sz="2400" spc="30" dirty="0">
                <a:latin typeface="Arial"/>
                <a:cs typeface="Arial"/>
              </a:rPr>
              <a:t> </a:t>
            </a:r>
            <a:r>
              <a:rPr sz="2400" dirty="0">
                <a:latin typeface="Arial"/>
                <a:cs typeface="Arial"/>
              </a:rPr>
              <a:t>tính</a:t>
            </a:r>
            <a:r>
              <a:rPr sz="2400" spc="25" dirty="0">
                <a:latin typeface="Arial"/>
                <a:cs typeface="Arial"/>
              </a:rPr>
              <a:t> </a:t>
            </a:r>
            <a:r>
              <a:rPr sz="2400" dirty="0">
                <a:latin typeface="Arial"/>
                <a:cs typeface="Arial"/>
              </a:rPr>
              <a:t>trở</a:t>
            </a:r>
            <a:r>
              <a:rPr sz="2400" spc="55" dirty="0">
                <a:latin typeface="Arial"/>
                <a:cs typeface="Arial"/>
              </a:rPr>
              <a:t> </a:t>
            </a:r>
            <a:r>
              <a:rPr sz="2400" dirty="0">
                <a:latin typeface="Arial"/>
                <a:cs typeface="Arial"/>
              </a:rPr>
              <a:t>lên;</a:t>
            </a:r>
            <a:r>
              <a:rPr sz="2400" spc="45" dirty="0">
                <a:latin typeface="Arial"/>
                <a:cs typeface="Arial"/>
              </a:rPr>
              <a:t> </a:t>
            </a:r>
            <a:r>
              <a:rPr sz="2400" dirty="0">
                <a:latin typeface="Arial"/>
                <a:cs typeface="Arial"/>
              </a:rPr>
              <a:t>(2)</a:t>
            </a:r>
            <a:r>
              <a:rPr sz="2400" spc="35" dirty="0">
                <a:latin typeface="Arial"/>
                <a:cs typeface="Arial"/>
              </a:rPr>
              <a:t> </a:t>
            </a:r>
            <a:r>
              <a:rPr sz="2400" dirty="0">
                <a:latin typeface="Arial"/>
                <a:cs typeface="Arial"/>
              </a:rPr>
              <a:t>kết</a:t>
            </a:r>
            <a:r>
              <a:rPr sz="2400" spc="20" dirty="0">
                <a:latin typeface="Arial"/>
                <a:cs typeface="Arial"/>
              </a:rPr>
              <a:t> </a:t>
            </a:r>
            <a:r>
              <a:rPr sz="2400" dirty="0">
                <a:latin typeface="Arial"/>
                <a:cs typeface="Arial"/>
              </a:rPr>
              <a:t>nối</a:t>
            </a:r>
            <a:r>
              <a:rPr sz="2400" spc="35" dirty="0">
                <a:latin typeface="Arial"/>
                <a:cs typeface="Arial"/>
              </a:rPr>
              <a:t> </a:t>
            </a:r>
            <a:r>
              <a:rPr sz="2400" spc="-25" dirty="0">
                <a:latin typeface="Arial"/>
                <a:cs typeface="Arial"/>
              </a:rPr>
              <a:t>với </a:t>
            </a:r>
            <a:r>
              <a:rPr sz="2400" dirty="0">
                <a:latin typeface="Arial"/>
                <a:cs typeface="Arial"/>
              </a:rPr>
              <a:t>nhau</a:t>
            </a:r>
            <a:r>
              <a:rPr sz="2400" spc="-20" dirty="0">
                <a:latin typeface="Arial"/>
                <a:cs typeface="Arial"/>
              </a:rPr>
              <a:t> </a:t>
            </a:r>
            <a:r>
              <a:rPr sz="2400" dirty="0">
                <a:latin typeface="Arial"/>
                <a:cs typeface="Arial"/>
              </a:rPr>
              <a:t>bằng</a:t>
            </a:r>
            <a:r>
              <a:rPr sz="2400" spc="10" dirty="0">
                <a:latin typeface="Arial"/>
                <a:cs typeface="Arial"/>
              </a:rPr>
              <a:t> </a:t>
            </a:r>
            <a:r>
              <a:rPr sz="2400" dirty="0">
                <a:latin typeface="Arial"/>
                <a:cs typeface="Arial"/>
              </a:rPr>
              <a:t>thiết</a:t>
            </a:r>
            <a:r>
              <a:rPr sz="2400" spc="-10" dirty="0">
                <a:latin typeface="Arial"/>
                <a:cs typeface="Arial"/>
              </a:rPr>
              <a:t> </a:t>
            </a:r>
            <a:r>
              <a:rPr sz="2400" spc="50" dirty="0">
                <a:latin typeface="Arial"/>
                <a:cs typeface="Arial"/>
              </a:rPr>
              <a:t>bị</a:t>
            </a:r>
            <a:r>
              <a:rPr sz="2400" spc="5" dirty="0">
                <a:latin typeface="Arial"/>
                <a:cs typeface="Arial"/>
              </a:rPr>
              <a:t> </a:t>
            </a:r>
            <a:r>
              <a:rPr sz="2400" dirty="0">
                <a:latin typeface="Arial"/>
                <a:cs typeface="Arial"/>
              </a:rPr>
              <a:t>mạng; </a:t>
            </a:r>
            <a:r>
              <a:rPr sz="2400" spc="-10" dirty="0">
                <a:latin typeface="Arial"/>
                <a:cs typeface="Arial"/>
              </a:rPr>
              <a:t>(3)</a:t>
            </a:r>
            <a:r>
              <a:rPr sz="2400" spc="5" dirty="0">
                <a:latin typeface="Arial"/>
                <a:cs typeface="Arial"/>
              </a:rPr>
              <a:t> </a:t>
            </a:r>
            <a:r>
              <a:rPr sz="2400" dirty="0">
                <a:latin typeface="Arial"/>
                <a:cs typeface="Arial"/>
              </a:rPr>
              <a:t>trao</a:t>
            </a:r>
            <a:r>
              <a:rPr sz="2400" spc="15" dirty="0">
                <a:latin typeface="Arial"/>
                <a:cs typeface="Arial"/>
              </a:rPr>
              <a:t> </a:t>
            </a:r>
            <a:r>
              <a:rPr sz="2400" spc="50" dirty="0">
                <a:latin typeface="Arial"/>
                <a:cs typeface="Arial"/>
              </a:rPr>
              <a:t>đổi</a:t>
            </a:r>
            <a:r>
              <a:rPr sz="2400" dirty="0">
                <a:latin typeface="Arial"/>
                <a:cs typeface="Arial"/>
              </a:rPr>
              <a:t> </a:t>
            </a:r>
            <a:r>
              <a:rPr sz="2400" spc="-25" dirty="0">
                <a:latin typeface="Arial"/>
                <a:cs typeface="Arial"/>
              </a:rPr>
              <a:t>được</a:t>
            </a:r>
            <a:r>
              <a:rPr sz="2400" spc="20" dirty="0">
                <a:latin typeface="Arial"/>
                <a:cs typeface="Arial"/>
              </a:rPr>
              <a:t> </a:t>
            </a:r>
            <a:r>
              <a:rPr sz="2400" dirty="0">
                <a:latin typeface="Arial"/>
                <a:cs typeface="Arial"/>
              </a:rPr>
              <a:t>dữ</a:t>
            </a:r>
            <a:r>
              <a:rPr sz="2400" spc="30" dirty="0">
                <a:latin typeface="Arial"/>
                <a:cs typeface="Arial"/>
              </a:rPr>
              <a:t> </a:t>
            </a:r>
            <a:r>
              <a:rPr sz="2400" dirty="0">
                <a:latin typeface="Arial"/>
                <a:cs typeface="Arial"/>
              </a:rPr>
              <a:t>liệu với</a:t>
            </a:r>
            <a:r>
              <a:rPr sz="2400" spc="20" dirty="0">
                <a:latin typeface="Arial"/>
                <a:cs typeface="Arial"/>
              </a:rPr>
              <a:t> </a:t>
            </a:r>
            <a:r>
              <a:rPr sz="2400" spc="-10" dirty="0">
                <a:latin typeface="Arial"/>
                <a:cs typeface="Arial"/>
              </a:rPr>
              <a:t>nhau.</a:t>
            </a:r>
            <a:endParaRPr sz="2400" dirty="0">
              <a:latin typeface="Arial"/>
              <a:cs typeface="Arial"/>
            </a:endParaRPr>
          </a:p>
        </p:txBody>
      </p:sp>
      <p:sp>
        <p:nvSpPr>
          <p:cNvPr id="3" name="object 3"/>
          <p:cNvSpPr txBox="1">
            <a:spLocks noGrp="1"/>
          </p:cNvSpPr>
          <p:nvPr>
            <p:ph type="title"/>
          </p:nvPr>
        </p:nvSpPr>
        <p:spPr>
          <a:xfrm>
            <a:off x="-304799" y="428625"/>
            <a:ext cx="10083201" cy="444352"/>
          </a:xfrm>
          <a:prstGeom prst="rect">
            <a:avLst/>
          </a:prstGeom>
        </p:spPr>
        <p:txBody>
          <a:bodyPr vert="horz" wrap="square" lIns="0" tIns="13335" rIns="0" bIns="0" rtlCol="0">
            <a:spAutoFit/>
          </a:bodyPr>
          <a:lstStyle/>
          <a:p>
            <a:pPr marR="37464" algn="ctr">
              <a:spcBef>
                <a:spcPts val="105"/>
              </a:spcBef>
            </a:pPr>
            <a:r>
              <a:rPr sz="2800" dirty="0"/>
              <a:t>MỨC</a:t>
            </a:r>
            <a:r>
              <a:rPr sz="2800" spc="-110" dirty="0"/>
              <a:t> </a:t>
            </a:r>
            <a:r>
              <a:rPr sz="2800" spc="-20" dirty="0"/>
              <a:t>HIỂU</a:t>
            </a:r>
            <a:endParaRPr sz="280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7465" y="1694152"/>
            <a:ext cx="9632315" cy="1731243"/>
          </a:xfrm>
          <a:prstGeom prst="rect">
            <a:avLst/>
          </a:prstGeom>
        </p:spPr>
        <p:txBody>
          <a:bodyPr vert="horz" wrap="square" lIns="0" tIns="12700" rIns="0" bIns="0" rtlCol="0">
            <a:spAutoFit/>
          </a:bodyPr>
          <a:lstStyle/>
          <a:p>
            <a:pPr marL="245739" marR="6985" indent="-233673">
              <a:spcBef>
                <a:spcPts val="100"/>
              </a:spcBef>
              <a:buFont typeface="Arial"/>
              <a:buChar char="•"/>
              <a:tabLst>
                <a:tab pos="245739" algn="l"/>
              </a:tabLst>
            </a:pPr>
            <a:r>
              <a:rPr sz="2100" b="1" dirty="0">
                <a:latin typeface="Arial"/>
                <a:cs typeface="Arial"/>
              </a:rPr>
              <a:t>Phân</a:t>
            </a:r>
            <a:r>
              <a:rPr sz="2100" b="1" spc="5" dirty="0">
                <a:latin typeface="Arial"/>
                <a:cs typeface="Arial"/>
              </a:rPr>
              <a:t> </a:t>
            </a:r>
            <a:r>
              <a:rPr sz="2100" b="1" dirty="0">
                <a:latin typeface="Arial"/>
                <a:cs typeface="Arial"/>
              </a:rPr>
              <a:t>biệt</a:t>
            </a:r>
            <a:r>
              <a:rPr sz="2100" b="1" spc="-5" dirty="0">
                <a:latin typeface="Arial"/>
                <a:cs typeface="Arial"/>
              </a:rPr>
              <a:t> </a:t>
            </a:r>
            <a:r>
              <a:rPr sz="2100" b="1" dirty="0">
                <a:latin typeface="Arial"/>
                <a:cs typeface="Arial"/>
              </a:rPr>
              <a:t>giữa “biết”</a:t>
            </a:r>
            <a:r>
              <a:rPr sz="2100" b="1" spc="15" dirty="0">
                <a:latin typeface="Arial"/>
                <a:cs typeface="Arial"/>
              </a:rPr>
              <a:t> </a:t>
            </a:r>
            <a:r>
              <a:rPr sz="2100" b="1" dirty="0">
                <a:latin typeface="Arial"/>
                <a:cs typeface="Arial"/>
              </a:rPr>
              <a:t>và</a:t>
            </a:r>
            <a:r>
              <a:rPr sz="2100" b="1" spc="15" dirty="0">
                <a:latin typeface="Arial"/>
                <a:cs typeface="Arial"/>
              </a:rPr>
              <a:t> </a:t>
            </a:r>
            <a:r>
              <a:rPr sz="2100" b="1" dirty="0">
                <a:latin typeface="Arial"/>
                <a:cs typeface="Arial"/>
              </a:rPr>
              <a:t>“hiểu”</a:t>
            </a:r>
            <a:r>
              <a:rPr sz="2100" b="1" spc="-5" dirty="0">
                <a:latin typeface="Arial"/>
                <a:cs typeface="Arial"/>
              </a:rPr>
              <a:t> </a:t>
            </a:r>
            <a:r>
              <a:rPr sz="2100" b="1" dirty="0">
                <a:latin typeface="Arial"/>
                <a:cs typeface="Arial"/>
              </a:rPr>
              <a:t>khi</a:t>
            </a:r>
            <a:r>
              <a:rPr sz="2100" b="1" spc="5" dirty="0">
                <a:latin typeface="Arial"/>
                <a:cs typeface="Arial"/>
              </a:rPr>
              <a:t> </a:t>
            </a:r>
            <a:r>
              <a:rPr sz="2100" b="1" spc="-10" dirty="0">
                <a:latin typeface="Arial"/>
                <a:cs typeface="Arial"/>
              </a:rPr>
              <a:t>cùng</a:t>
            </a:r>
            <a:r>
              <a:rPr sz="2100" b="1" dirty="0">
                <a:latin typeface="Arial"/>
                <a:cs typeface="Arial"/>
              </a:rPr>
              <a:t> dùng</a:t>
            </a:r>
            <a:r>
              <a:rPr sz="2100" b="1" spc="-5" dirty="0">
                <a:latin typeface="Arial"/>
                <a:cs typeface="Arial"/>
              </a:rPr>
              <a:t> </a:t>
            </a:r>
            <a:r>
              <a:rPr sz="2100" b="1" spc="50" dirty="0">
                <a:latin typeface="Arial"/>
                <a:cs typeface="Arial"/>
              </a:rPr>
              <a:t>một</a:t>
            </a:r>
            <a:r>
              <a:rPr sz="2100" b="1" spc="-20" dirty="0">
                <a:latin typeface="Arial"/>
                <a:cs typeface="Arial"/>
              </a:rPr>
              <a:t> </a:t>
            </a:r>
            <a:r>
              <a:rPr sz="2100" b="1" dirty="0">
                <a:latin typeface="Arial"/>
                <a:cs typeface="Arial"/>
              </a:rPr>
              <a:t>động</a:t>
            </a:r>
            <a:r>
              <a:rPr sz="2100" b="1" spc="-5" dirty="0">
                <a:latin typeface="Arial"/>
                <a:cs typeface="Arial"/>
              </a:rPr>
              <a:t> </a:t>
            </a:r>
            <a:r>
              <a:rPr sz="2100" b="1" dirty="0">
                <a:latin typeface="Arial"/>
                <a:cs typeface="Arial"/>
              </a:rPr>
              <a:t>từ</a:t>
            </a:r>
            <a:r>
              <a:rPr sz="2100" b="1" spc="5" dirty="0">
                <a:latin typeface="Arial"/>
                <a:cs typeface="Arial"/>
              </a:rPr>
              <a:t> </a:t>
            </a:r>
            <a:r>
              <a:rPr sz="2100" b="1" spc="-20" dirty="0">
                <a:latin typeface="Arial"/>
                <a:cs typeface="Arial"/>
              </a:rPr>
              <a:t>SMART</a:t>
            </a:r>
            <a:r>
              <a:rPr sz="2100" b="1" spc="5" dirty="0">
                <a:latin typeface="Arial"/>
                <a:cs typeface="Arial"/>
              </a:rPr>
              <a:t> </a:t>
            </a:r>
            <a:r>
              <a:rPr sz="2100" b="1" spc="-10" dirty="0">
                <a:latin typeface="Arial"/>
                <a:cs typeface="Arial"/>
              </a:rPr>
              <a:t>giống </a:t>
            </a:r>
            <a:r>
              <a:rPr sz="2100" b="1" spc="-20" dirty="0">
                <a:latin typeface="Arial"/>
                <a:cs typeface="Arial"/>
              </a:rPr>
              <a:t>nhau</a:t>
            </a:r>
            <a:endParaRPr sz="2100">
              <a:latin typeface="Arial"/>
              <a:cs typeface="Arial"/>
            </a:endParaRPr>
          </a:p>
          <a:p>
            <a:pPr marL="558151" lvl="1" indent="-230498">
              <a:spcBef>
                <a:spcPts val="800"/>
              </a:spcBef>
              <a:buChar char="–"/>
              <a:tabLst>
                <a:tab pos="558151" algn="l"/>
              </a:tabLst>
            </a:pPr>
            <a:r>
              <a:rPr sz="2100" dirty="0">
                <a:latin typeface="Arial"/>
                <a:cs typeface="Arial"/>
              </a:rPr>
              <a:t>Nhắc</a:t>
            </a:r>
            <a:r>
              <a:rPr sz="2100" spc="-30" dirty="0">
                <a:latin typeface="Arial"/>
                <a:cs typeface="Arial"/>
              </a:rPr>
              <a:t> </a:t>
            </a:r>
            <a:r>
              <a:rPr sz="2100" dirty="0">
                <a:latin typeface="Arial"/>
                <a:cs typeface="Arial"/>
              </a:rPr>
              <a:t>lại</a:t>
            </a:r>
            <a:r>
              <a:rPr sz="2100" spc="-25" dirty="0">
                <a:latin typeface="Arial"/>
                <a:cs typeface="Arial"/>
              </a:rPr>
              <a:t> </a:t>
            </a:r>
            <a:r>
              <a:rPr sz="2100" dirty="0">
                <a:latin typeface="Arial"/>
                <a:cs typeface="Arial"/>
              </a:rPr>
              <a:t>kiến</a:t>
            </a:r>
            <a:r>
              <a:rPr sz="2100" spc="-40" dirty="0">
                <a:latin typeface="Arial"/>
                <a:cs typeface="Arial"/>
              </a:rPr>
              <a:t> </a:t>
            </a:r>
            <a:r>
              <a:rPr sz="2100" spc="-25" dirty="0">
                <a:latin typeface="Arial"/>
                <a:cs typeface="Arial"/>
              </a:rPr>
              <a:t>thức,</a:t>
            </a:r>
            <a:r>
              <a:rPr sz="2100" spc="-15" dirty="0">
                <a:latin typeface="Arial"/>
                <a:cs typeface="Arial"/>
              </a:rPr>
              <a:t> </a:t>
            </a:r>
            <a:r>
              <a:rPr sz="2100" dirty="0">
                <a:latin typeface="Arial"/>
                <a:cs typeface="Arial"/>
              </a:rPr>
              <a:t>kĩ</a:t>
            </a:r>
            <a:r>
              <a:rPr sz="2100" spc="-45" dirty="0">
                <a:latin typeface="Arial"/>
                <a:cs typeface="Arial"/>
              </a:rPr>
              <a:t> </a:t>
            </a:r>
            <a:r>
              <a:rPr sz="2100" dirty="0">
                <a:latin typeface="Arial"/>
                <a:cs typeface="Arial"/>
              </a:rPr>
              <a:t>năng</a:t>
            </a:r>
            <a:r>
              <a:rPr sz="2100" spc="-25" dirty="0">
                <a:latin typeface="Arial"/>
                <a:cs typeface="Arial"/>
              </a:rPr>
              <a:t> </a:t>
            </a:r>
            <a:r>
              <a:rPr sz="2100" dirty="0">
                <a:latin typeface="Arial"/>
                <a:cs typeface="Arial"/>
              </a:rPr>
              <a:t>đơn</a:t>
            </a:r>
            <a:r>
              <a:rPr sz="2100" spc="-55" dirty="0">
                <a:latin typeface="Arial"/>
                <a:cs typeface="Arial"/>
              </a:rPr>
              <a:t> </a:t>
            </a:r>
            <a:r>
              <a:rPr sz="2100" dirty="0">
                <a:latin typeface="Arial"/>
                <a:cs typeface="Arial"/>
              </a:rPr>
              <a:t>thuần</a:t>
            </a:r>
            <a:r>
              <a:rPr sz="2100" spc="-20" dirty="0">
                <a:latin typeface="Arial"/>
                <a:cs typeface="Arial"/>
              </a:rPr>
              <a:t> </a:t>
            </a:r>
            <a:r>
              <a:rPr sz="2100" dirty="0">
                <a:latin typeface="Times New Roman"/>
                <a:cs typeface="Times New Roman"/>
              </a:rPr>
              <a:t>→</a:t>
            </a:r>
            <a:r>
              <a:rPr sz="2100" spc="5" dirty="0">
                <a:latin typeface="Times New Roman"/>
                <a:cs typeface="Times New Roman"/>
              </a:rPr>
              <a:t> </a:t>
            </a:r>
            <a:r>
              <a:rPr sz="2100" b="1" spc="-20" dirty="0">
                <a:latin typeface="Arial"/>
                <a:cs typeface="Arial"/>
              </a:rPr>
              <a:t>Biết</a:t>
            </a:r>
            <a:endParaRPr sz="2100">
              <a:latin typeface="Arial"/>
              <a:cs typeface="Arial"/>
            </a:endParaRPr>
          </a:p>
          <a:p>
            <a:pPr marL="558151" marR="5080" lvl="1" indent="-230498">
              <a:spcBef>
                <a:spcPts val="5"/>
              </a:spcBef>
              <a:buChar char="–"/>
              <a:tabLst>
                <a:tab pos="558151" algn="l"/>
              </a:tabLst>
            </a:pPr>
            <a:r>
              <a:rPr sz="2100" dirty="0">
                <a:latin typeface="Arial"/>
                <a:cs typeface="Arial"/>
              </a:rPr>
              <a:t>Đòi</a:t>
            </a:r>
            <a:r>
              <a:rPr sz="2100" spc="254" dirty="0">
                <a:latin typeface="Arial"/>
                <a:cs typeface="Arial"/>
              </a:rPr>
              <a:t> </a:t>
            </a:r>
            <a:r>
              <a:rPr sz="2100" dirty="0">
                <a:latin typeface="Arial"/>
                <a:cs typeface="Arial"/>
              </a:rPr>
              <a:t>hỏi</a:t>
            </a:r>
            <a:r>
              <a:rPr sz="2100" spc="260" dirty="0">
                <a:latin typeface="Arial"/>
                <a:cs typeface="Arial"/>
              </a:rPr>
              <a:t> </a:t>
            </a:r>
            <a:r>
              <a:rPr sz="2100" dirty="0">
                <a:latin typeface="Arial"/>
                <a:cs typeface="Arial"/>
              </a:rPr>
              <a:t>trình</a:t>
            </a:r>
            <a:r>
              <a:rPr sz="2100" spc="254" dirty="0">
                <a:latin typeface="Arial"/>
                <a:cs typeface="Arial"/>
              </a:rPr>
              <a:t> </a:t>
            </a:r>
            <a:r>
              <a:rPr sz="2100" dirty="0">
                <a:latin typeface="Arial"/>
                <a:cs typeface="Arial"/>
              </a:rPr>
              <a:t>tự</a:t>
            </a:r>
            <a:r>
              <a:rPr sz="2100" spc="270" dirty="0">
                <a:latin typeface="Arial"/>
                <a:cs typeface="Arial"/>
              </a:rPr>
              <a:t> </a:t>
            </a:r>
            <a:r>
              <a:rPr sz="2100" dirty="0">
                <a:latin typeface="Arial"/>
                <a:cs typeface="Arial"/>
              </a:rPr>
              <a:t>logic,</a:t>
            </a:r>
            <a:r>
              <a:rPr sz="2100" spc="250" dirty="0">
                <a:latin typeface="Arial"/>
                <a:cs typeface="Arial"/>
              </a:rPr>
              <a:t> </a:t>
            </a:r>
            <a:r>
              <a:rPr sz="2100" dirty="0">
                <a:latin typeface="Arial"/>
                <a:cs typeface="Arial"/>
              </a:rPr>
              <a:t>diễn</a:t>
            </a:r>
            <a:r>
              <a:rPr sz="2100" spc="254" dirty="0">
                <a:latin typeface="Arial"/>
                <a:cs typeface="Arial"/>
              </a:rPr>
              <a:t> </a:t>
            </a:r>
            <a:r>
              <a:rPr sz="2100" dirty="0">
                <a:latin typeface="Arial"/>
                <a:cs typeface="Arial"/>
              </a:rPr>
              <a:t>đạt</a:t>
            </a:r>
            <a:r>
              <a:rPr sz="2100" spc="245" dirty="0">
                <a:latin typeface="Arial"/>
                <a:cs typeface="Arial"/>
              </a:rPr>
              <a:t> </a:t>
            </a:r>
            <a:r>
              <a:rPr sz="2100" dirty="0">
                <a:latin typeface="Arial"/>
                <a:cs typeface="Arial"/>
              </a:rPr>
              <a:t>lại,</a:t>
            </a:r>
            <a:r>
              <a:rPr sz="2100" spc="250" dirty="0">
                <a:latin typeface="Arial"/>
                <a:cs typeface="Arial"/>
              </a:rPr>
              <a:t> </a:t>
            </a:r>
            <a:r>
              <a:rPr sz="2100" dirty="0">
                <a:latin typeface="Arial"/>
                <a:cs typeface="Arial"/>
              </a:rPr>
              <a:t>hiểu</a:t>
            </a:r>
            <a:r>
              <a:rPr sz="2100" spc="229" dirty="0">
                <a:latin typeface="Arial"/>
                <a:cs typeface="Arial"/>
              </a:rPr>
              <a:t> </a:t>
            </a:r>
            <a:r>
              <a:rPr sz="2100" spc="50" dirty="0">
                <a:latin typeface="Arial"/>
                <a:cs typeface="Arial"/>
              </a:rPr>
              <a:t>mối</a:t>
            </a:r>
            <a:r>
              <a:rPr sz="2100" spc="260" dirty="0">
                <a:latin typeface="Arial"/>
                <a:cs typeface="Arial"/>
              </a:rPr>
              <a:t> </a:t>
            </a:r>
            <a:r>
              <a:rPr sz="2100" dirty="0">
                <a:latin typeface="Arial"/>
                <a:cs typeface="Arial"/>
              </a:rPr>
              <a:t>quan</a:t>
            </a:r>
            <a:r>
              <a:rPr sz="2100" spc="275" dirty="0">
                <a:latin typeface="Arial"/>
                <a:cs typeface="Arial"/>
              </a:rPr>
              <a:t> </a:t>
            </a:r>
            <a:r>
              <a:rPr sz="2100" dirty="0">
                <a:latin typeface="Arial"/>
                <a:cs typeface="Arial"/>
              </a:rPr>
              <a:t>hệ</a:t>
            </a:r>
            <a:r>
              <a:rPr sz="2100" spc="260" dirty="0">
                <a:latin typeface="Arial"/>
                <a:cs typeface="Arial"/>
              </a:rPr>
              <a:t> </a:t>
            </a:r>
            <a:r>
              <a:rPr sz="2100" dirty="0">
                <a:latin typeface="Arial"/>
                <a:cs typeface="Arial"/>
              </a:rPr>
              <a:t>giữa</a:t>
            </a:r>
            <a:r>
              <a:rPr sz="2100" spc="245" dirty="0">
                <a:latin typeface="Arial"/>
                <a:cs typeface="Arial"/>
              </a:rPr>
              <a:t> </a:t>
            </a:r>
            <a:r>
              <a:rPr sz="2100" dirty="0">
                <a:latin typeface="Arial"/>
                <a:cs typeface="Arial"/>
              </a:rPr>
              <a:t>các</a:t>
            </a:r>
            <a:r>
              <a:rPr sz="2100" spc="260" dirty="0">
                <a:latin typeface="Arial"/>
                <a:cs typeface="Arial"/>
              </a:rPr>
              <a:t> </a:t>
            </a:r>
            <a:r>
              <a:rPr sz="2100" dirty="0">
                <a:latin typeface="Arial"/>
                <a:cs typeface="Arial"/>
              </a:rPr>
              <a:t>đơn</a:t>
            </a:r>
            <a:r>
              <a:rPr sz="2100" spc="275" dirty="0">
                <a:latin typeface="Arial"/>
                <a:cs typeface="Arial"/>
              </a:rPr>
              <a:t> </a:t>
            </a:r>
            <a:r>
              <a:rPr sz="2100" dirty="0">
                <a:latin typeface="Arial"/>
                <a:cs typeface="Arial"/>
              </a:rPr>
              <a:t>vị</a:t>
            </a:r>
            <a:r>
              <a:rPr sz="2100" spc="260" dirty="0">
                <a:latin typeface="Arial"/>
                <a:cs typeface="Arial"/>
              </a:rPr>
              <a:t> </a:t>
            </a:r>
            <a:r>
              <a:rPr sz="2100" spc="-20" dirty="0">
                <a:latin typeface="Arial"/>
                <a:cs typeface="Arial"/>
              </a:rPr>
              <a:t>kiến </a:t>
            </a:r>
            <a:r>
              <a:rPr sz="2100" spc="-25" dirty="0">
                <a:latin typeface="Arial"/>
                <a:cs typeface="Arial"/>
              </a:rPr>
              <a:t>thức,</a:t>
            </a:r>
            <a:r>
              <a:rPr sz="2100" spc="10" dirty="0">
                <a:latin typeface="Arial"/>
                <a:cs typeface="Arial"/>
              </a:rPr>
              <a:t> </a:t>
            </a:r>
            <a:r>
              <a:rPr sz="2100" dirty="0">
                <a:latin typeface="Arial"/>
                <a:cs typeface="Arial"/>
              </a:rPr>
              <a:t>kết</a:t>
            </a:r>
            <a:r>
              <a:rPr sz="2100" spc="-25" dirty="0">
                <a:latin typeface="Arial"/>
                <a:cs typeface="Arial"/>
              </a:rPr>
              <a:t> </a:t>
            </a:r>
            <a:r>
              <a:rPr sz="2100" dirty="0">
                <a:latin typeface="Arial"/>
                <a:cs typeface="Arial"/>
              </a:rPr>
              <a:t>nối</a:t>
            </a:r>
            <a:r>
              <a:rPr sz="2100" spc="-15" dirty="0">
                <a:latin typeface="Arial"/>
                <a:cs typeface="Arial"/>
              </a:rPr>
              <a:t> </a:t>
            </a:r>
            <a:r>
              <a:rPr sz="2100" spc="-10" dirty="0">
                <a:latin typeface="Arial"/>
                <a:cs typeface="Arial"/>
              </a:rPr>
              <a:t>giữa </a:t>
            </a:r>
            <a:r>
              <a:rPr sz="2100" dirty="0">
                <a:latin typeface="Arial"/>
                <a:cs typeface="Arial"/>
              </a:rPr>
              <a:t>chúng</a:t>
            </a:r>
            <a:r>
              <a:rPr sz="2100" spc="15" dirty="0">
                <a:latin typeface="Arial"/>
                <a:cs typeface="Arial"/>
              </a:rPr>
              <a:t> </a:t>
            </a:r>
            <a:r>
              <a:rPr sz="2100" dirty="0">
                <a:latin typeface="Times New Roman"/>
                <a:cs typeface="Times New Roman"/>
              </a:rPr>
              <a:t>→</a:t>
            </a:r>
            <a:r>
              <a:rPr sz="2100" spc="35" dirty="0">
                <a:latin typeface="Times New Roman"/>
                <a:cs typeface="Times New Roman"/>
              </a:rPr>
              <a:t> </a:t>
            </a:r>
            <a:r>
              <a:rPr sz="2100" b="1" spc="-20" dirty="0">
                <a:latin typeface="Arial"/>
                <a:cs typeface="Arial"/>
              </a:rPr>
              <a:t>Hiểu</a:t>
            </a:r>
            <a:endParaRPr sz="2100">
              <a:latin typeface="Arial"/>
              <a:cs typeface="Arial"/>
            </a:endParaRPr>
          </a:p>
        </p:txBody>
      </p:sp>
      <p:graphicFrame>
        <p:nvGraphicFramePr>
          <p:cNvPr id="3" name="object 3"/>
          <p:cNvGraphicFramePr>
            <a:graphicFrameLocks noGrp="1"/>
          </p:cNvGraphicFramePr>
          <p:nvPr/>
        </p:nvGraphicFramePr>
        <p:xfrm>
          <a:off x="625606" y="3850389"/>
          <a:ext cx="8622029" cy="1727835"/>
        </p:xfrm>
        <a:graphic>
          <a:graphicData uri="http://schemas.openxmlformats.org/drawingml/2006/table">
            <a:tbl>
              <a:tblPr firstRow="1" bandRow="1">
                <a:tableStyleId>{2D5ABB26-0587-4C30-8999-92F81FD0307C}</a:tableStyleId>
              </a:tblPr>
              <a:tblGrid>
                <a:gridCol w="6849109">
                  <a:extLst>
                    <a:ext uri="{9D8B030D-6E8A-4147-A177-3AD203B41FA5}">
                      <a16:colId xmlns:a16="http://schemas.microsoft.com/office/drawing/2014/main" val="20000"/>
                    </a:ext>
                  </a:extLst>
                </a:gridCol>
                <a:gridCol w="1772920">
                  <a:extLst>
                    <a:ext uri="{9D8B030D-6E8A-4147-A177-3AD203B41FA5}">
                      <a16:colId xmlns:a16="http://schemas.microsoft.com/office/drawing/2014/main" val="20001"/>
                    </a:ext>
                  </a:extLst>
                </a:gridCol>
              </a:tblGrid>
              <a:tr h="446405">
                <a:tc>
                  <a:txBody>
                    <a:bodyPr/>
                    <a:lstStyle/>
                    <a:p>
                      <a:pPr algn="ctr">
                        <a:lnSpc>
                          <a:spcPct val="100000"/>
                        </a:lnSpc>
                        <a:spcBef>
                          <a:spcPts val="190"/>
                        </a:spcBef>
                      </a:pPr>
                      <a:r>
                        <a:rPr sz="2100" b="1" dirty="0">
                          <a:latin typeface="Arial"/>
                          <a:cs typeface="Arial"/>
                        </a:rPr>
                        <a:t>Câu</a:t>
                      </a:r>
                      <a:r>
                        <a:rPr sz="2100" b="1" spc="-15" dirty="0">
                          <a:latin typeface="Arial"/>
                          <a:cs typeface="Arial"/>
                        </a:rPr>
                        <a:t> </a:t>
                      </a:r>
                      <a:r>
                        <a:rPr sz="2100" b="1" spc="-25" dirty="0">
                          <a:latin typeface="Arial"/>
                          <a:cs typeface="Arial"/>
                        </a:rPr>
                        <a:t>hỏi</a:t>
                      </a:r>
                      <a:endParaRPr sz="2100">
                        <a:latin typeface="Arial"/>
                        <a:cs typeface="Arial"/>
                      </a:endParaRPr>
                    </a:p>
                  </a:txBody>
                  <a:tcPr marL="0" marR="0" marT="241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ct val="100000"/>
                        </a:lnSpc>
                        <a:spcBef>
                          <a:spcPts val="190"/>
                        </a:spcBef>
                      </a:pPr>
                      <a:r>
                        <a:rPr sz="2100" b="1" dirty="0">
                          <a:latin typeface="Arial"/>
                          <a:cs typeface="Arial"/>
                        </a:rPr>
                        <a:t>Mức</a:t>
                      </a:r>
                      <a:r>
                        <a:rPr sz="2100" b="1" spc="-45" dirty="0">
                          <a:latin typeface="Arial"/>
                          <a:cs typeface="Arial"/>
                        </a:rPr>
                        <a:t> </a:t>
                      </a:r>
                      <a:r>
                        <a:rPr sz="2100" b="1" spc="-25" dirty="0">
                          <a:latin typeface="Arial"/>
                          <a:cs typeface="Arial"/>
                        </a:rPr>
                        <a:t>độ</a:t>
                      </a:r>
                      <a:endParaRPr sz="2100">
                        <a:latin typeface="Arial"/>
                        <a:cs typeface="Arial"/>
                      </a:endParaRPr>
                    </a:p>
                  </a:txBody>
                  <a:tcPr marL="0" marR="0" marT="241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560705">
                <a:tc>
                  <a:txBody>
                    <a:bodyPr/>
                    <a:lstStyle/>
                    <a:p>
                      <a:pPr marL="80645">
                        <a:lnSpc>
                          <a:spcPct val="100000"/>
                        </a:lnSpc>
                        <a:spcBef>
                          <a:spcPts val="180"/>
                        </a:spcBef>
                      </a:pPr>
                      <a:r>
                        <a:rPr sz="2100" b="1" dirty="0">
                          <a:solidFill>
                            <a:srgbClr val="0000CC"/>
                          </a:solidFill>
                          <a:latin typeface="Arial"/>
                          <a:cs typeface="Arial"/>
                        </a:rPr>
                        <a:t>Hãy trình</a:t>
                      </a:r>
                      <a:r>
                        <a:rPr sz="2100" b="1" spc="-20" dirty="0">
                          <a:solidFill>
                            <a:srgbClr val="0000CC"/>
                          </a:solidFill>
                          <a:latin typeface="Arial"/>
                          <a:cs typeface="Arial"/>
                        </a:rPr>
                        <a:t> </a:t>
                      </a:r>
                      <a:r>
                        <a:rPr sz="2100" b="1" dirty="0">
                          <a:solidFill>
                            <a:srgbClr val="0000CC"/>
                          </a:solidFill>
                          <a:latin typeface="Arial"/>
                          <a:cs typeface="Arial"/>
                        </a:rPr>
                        <a:t>bày</a:t>
                      </a:r>
                      <a:r>
                        <a:rPr sz="2100" b="1" spc="-10" dirty="0">
                          <a:solidFill>
                            <a:srgbClr val="0000CC"/>
                          </a:solidFill>
                          <a:latin typeface="Arial"/>
                          <a:cs typeface="Arial"/>
                        </a:rPr>
                        <a:t> </a:t>
                      </a:r>
                      <a:r>
                        <a:rPr sz="2100" dirty="0">
                          <a:latin typeface="Arial"/>
                          <a:cs typeface="Arial"/>
                        </a:rPr>
                        <a:t>các</a:t>
                      </a:r>
                      <a:r>
                        <a:rPr sz="2100" spc="-45" dirty="0">
                          <a:latin typeface="Arial"/>
                          <a:cs typeface="Arial"/>
                        </a:rPr>
                        <a:t> </a:t>
                      </a:r>
                      <a:r>
                        <a:rPr sz="2100" dirty="0">
                          <a:latin typeface="Arial"/>
                          <a:cs typeface="Arial"/>
                        </a:rPr>
                        <a:t>dạng</a:t>
                      </a:r>
                      <a:r>
                        <a:rPr sz="2100" spc="5" dirty="0">
                          <a:latin typeface="Arial"/>
                          <a:cs typeface="Arial"/>
                        </a:rPr>
                        <a:t> </a:t>
                      </a:r>
                      <a:r>
                        <a:rPr sz="2100" dirty="0">
                          <a:latin typeface="Arial"/>
                          <a:cs typeface="Arial"/>
                        </a:rPr>
                        <a:t>ma</a:t>
                      </a:r>
                      <a:r>
                        <a:rPr sz="2100" spc="-15" dirty="0">
                          <a:latin typeface="Arial"/>
                          <a:cs typeface="Arial"/>
                        </a:rPr>
                        <a:t> </a:t>
                      </a:r>
                      <a:r>
                        <a:rPr sz="2100" dirty="0">
                          <a:latin typeface="Arial"/>
                          <a:cs typeface="Arial"/>
                        </a:rPr>
                        <a:t>trận</a:t>
                      </a:r>
                      <a:r>
                        <a:rPr sz="2100" spc="-15" dirty="0">
                          <a:latin typeface="Arial"/>
                          <a:cs typeface="Arial"/>
                        </a:rPr>
                        <a:t> </a:t>
                      </a:r>
                      <a:r>
                        <a:rPr sz="2100" spc="-25" dirty="0">
                          <a:latin typeface="Arial"/>
                          <a:cs typeface="Arial"/>
                        </a:rPr>
                        <a:t>đề</a:t>
                      </a:r>
                      <a:endParaRPr sz="2100">
                        <a:latin typeface="Arial"/>
                        <a:cs typeface="Arial"/>
                      </a:endParaRPr>
                    </a:p>
                  </a:txBody>
                  <a:tcPr marL="0" marR="0" marT="228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900"/>
                        </a:spcBef>
                      </a:pPr>
                      <a:r>
                        <a:rPr sz="2100" spc="-20" dirty="0">
                          <a:latin typeface="Arial"/>
                          <a:cs typeface="Arial"/>
                        </a:rPr>
                        <a:t>Biết</a:t>
                      </a:r>
                      <a:endParaRPr sz="2100">
                        <a:latin typeface="Arial"/>
                        <a:cs typeface="Arial"/>
                      </a:endParaRPr>
                    </a:p>
                  </a:txBody>
                  <a:tcPr marL="0" marR="0" marT="1143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720725">
                <a:tc>
                  <a:txBody>
                    <a:bodyPr/>
                    <a:lstStyle/>
                    <a:p>
                      <a:pPr marL="80645">
                        <a:lnSpc>
                          <a:spcPct val="100000"/>
                        </a:lnSpc>
                        <a:spcBef>
                          <a:spcPts val="190"/>
                        </a:spcBef>
                      </a:pPr>
                      <a:r>
                        <a:rPr sz="2100" b="1" dirty="0">
                          <a:solidFill>
                            <a:srgbClr val="0000CC"/>
                          </a:solidFill>
                          <a:latin typeface="Arial"/>
                          <a:cs typeface="Arial"/>
                        </a:rPr>
                        <a:t>Hãy trình</a:t>
                      </a:r>
                      <a:r>
                        <a:rPr sz="2100" b="1" spc="-25" dirty="0">
                          <a:solidFill>
                            <a:srgbClr val="0000CC"/>
                          </a:solidFill>
                          <a:latin typeface="Arial"/>
                          <a:cs typeface="Arial"/>
                        </a:rPr>
                        <a:t> </a:t>
                      </a:r>
                      <a:r>
                        <a:rPr sz="2100" b="1" dirty="0">
                          <a:solidFill>
                            <a:srgbClr val="0000CC"/>
                          </a:solidFill>
                          <a:latin typeface="Arial"/>
                          <a:cs typeface="Arial"/>
                        </a:rPr>
                        <a:t>bày</a:t>
                      </a:r>
                      <a:r>
                        <a:rPr sz="2100" b="1" spc="-10" dirty="0">
                          <a:solidFill>
                            <a:srgbClr val="0000CC"/>
                          </a:solidFill>
                          <a:latin typeface="Arial"/>
                          <a:cs typeface="Arial"/>
                        </a:rPr>
                        <a:t> </a:t>
                      </a:r>
                      <a:r>
                        <a:rPr sz="2100" dirty="0">
                          <a:latin typeface="Arial"/>
                          <a:cs typeface="Arial"/>
                        </a:rPr>
                        <a:t>ý</a:t>
                      </a:r>
                      <a:r>
                        <a:rPr sz="2100" spc="-25" dirty="0">
                          <a:latin typeface="Arial"/>
                          <a:cs typeface="Arial"/>
                        </a:rPr>
                        <a:t> </a:t>
                      </a:r>
                      <a:r>
                        <a:rPr sz="2100" dirty="0">
                          <a:latin typeface="Arial"/>
                          <a:cs typeface="Arial"/>
                        </a:rPr>
                        <a:t>nghĩa</a:t>
                      </a:r>
                      <a:r>
                        <a:rPr sz="2100" spc="25" dirty="0">
                          <a:latin typeface="Arial"/>
                          <a:cs typeface="Arial"/>
                        </a:rPr>
                        <a:t> </a:t>
                      </a:r>
                      <a:r>
                        <a:rPr sz="2100" dirty="0">
                          <a:latin typeface="Arial"/>
                          <a:cs typeface="Arial"/>
                        </a:rPr>
                        <a:t>của</a:t>
                      </a:r>
                      <a:r>
                        <a:rPr sz="2100" spc="-20" dirty="0">
                          <a:latin typeface="Arial"/>
                          <a:cs typeface="Arial"/>
                        </a:rPr>
                        <a:t> </a:t>
                      </a:r>
                      <a:r>
                        <a:rPr sz="2100" dirty="0">
                          <a:latin typeface="Arial"/>
                          <a:cs typeface="Arial"/>
                        </a:rPr>
                        <a:t>các</a:t>
                      </a:r>
                      <a:r>
                        <a:rPr sz="2100" spc="-25" dirty="0">
                          <a:latin typeface="Arial"/>
                          <a:cs typeface="Arial"/>
                        </a:rPr>
                        <a:t> </a:t>
                      </a:r>
                      <a:r>
                        <a:rPr sz="2100" dirty="0">
                          <a:latin typeface="Arial"/>
                          <a:cs typeface="Arial"/>
                        </a:rPr>
                        <a:t>dạng</a:t>
                      </a:r>
                      <a:r>
                        <a:rPr sz="2100" spc="25" dirty="0">
                          <a:latin typeface="Arial"/>
                          <a:cs typeface="Arial"/>
                        </a:rPr>
                        <a:t> </a:t>
                      </a:r>
                      <a:r>
                        <a:rPr sz="2100" dirty="0">
                          <a:latin typeface="Arial"/>
                          <a:cs typeface="Arial"/>
                        </a:rPr>
                        <a:t>ma</a:t>
                      </a:r>
                      <a:r>
                        <a:rPr sz="2100" spc="-35" dirty="0">
                          <a:latin typeface="Arial"/>
                          <a:cs typeface="Arial"/>
                        </a:rPr>
                        <a:t> </a:t>
                      </a:r>
                      <a:r>
                        <a:rPr sz="2100" dirty="0">
                          <a:latin typeface="Arial"/>
                          <a:cs typeface="Arial"/>
                        </a:rPr>
                        <a:t>trận</a:t>
                      </a:r>
                      <a:r>
                        <a:rPr sz="2100" spc="-15" dirty="0">
                          <a:latin typeface="Arial"/>
                          <a:cs typeface="Arial"/>
                        </a:rPr>
                        <a:t> </a:t>
                      </a:r>
                      <a:r>
                        <a:rPr sz="2100" spc="-25" dirty="0">
                          <a:latin typeface="Arial"/>
                          <a:cs typeface="Arial"/>
                        </a:rPr>
                        <a:t>đề</a:t>
                      </a:r>
                      <a:endParaRPr sz="2100">
                        <a:latin typeface="Arial"/>
                        <a:cs typeface="Arial"/>
                      </a:endParaRPr>
                    </a:p>
                  </a:txBody>
                  <a:tcPr marL="0" marR="0" marT="241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1520"/>
                        </a:spcBef>
                      </a:pPr>
                      <a:r>
                        <a:rPr sz="2100" spc="-20" dirty="0">
                          <a:latin typeface="Arial"/>
                          <a:cs typeface="Arial"/>
                        </a:rPr>
                        <a:t>Hiểu</a:t>
                      </a:r>
                      <a:endParaRPr sz="2100">
                        <a:latin typeface="Arial"/>
                        <a:cs typeface="Arial"/>
                      </a:endParaRPr>
                    </a:p>
                  </a:txBody>
                  <a:tcPr marL="0" marR="0" marT="1930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bl>
          </a:graphicData>
        </a:graphic>
      </p:graphicFrame>
      <p:sp>
        <p:nvSpPr>
          <p:cNvPr id="4" name="object 4"/>
          <p:cNvSpPr txBox="1"/>
          <p:nvPr/>
        </p:nvSpPr>
        <p:spPr>
          <a:xfrm>
            <a:off x="-304800" y="971795"/>
            <a:ext cx="10692765" cy="345440"/>
          </a:xfrm>
          <a:prstGeom prst="rect">
            <a:avLst/>
          </a:prstGeom>
        </p:spPr>
        <p:txBody>
          <a:bodyPr vert="horz" wrap="square" lIns="0" tIns="12700" rIns="0" bIns="0" rtlCol="0">
            <a:spAutoFit/>
          </a:bodyPr>
          <a:lstStyle/>
          <a:p>
            <a:pPr marR="41274" algn="ctr">
              <a:spcBef>
                <a:spcPts val="100"/>
              </a:spcBef>
            </a:pPr>
            <a:r>
              <a:rPr sz="2100" b="1" dirty="0">
                <a:solidFill>
                  <a:srgbClr val="FFFFFF"/>
                </a:solidFill>
                <a:latin typeface="Arial"/>
                <a:cs typeface="Arial"/>
              </a:rPr>
              <a:t>PHÂN</a:t>
            </a:r>
            <a:r>
              <a:rPr sz="2100" b="1" spc="-45" dirty="0">
                <a:solidFill>
                  <a:srgbClr val="FFFFFF"/>
                </a:solidFill>
                <a:latin typeface="Arial"/>
                <a:cs typeface="Arial"/>
              </a:rPr>
              <a:t> </a:t>
            </a:r>
            <a:r>
              <a:rPr sz="2100" b="1" spc="-100" dirty="0">
                <a:solidFill>
                  <a:srgbClr val="FFFFFF"/>
                </a:solidFill>
                <a:latin typeface="Arial"/>
                <a:cs typeface="Arial"/>
              </a:rPr>
              <a:t>BIỆT</a:t>
            </a:r>
            <a:r>
              <a:rPr sz="2100" b="1" spc="-30" dirty="0">
                <a:solidFill>
                  <a:srgbClr val="FFFFFF"/>
                </a:solidFill>
                <a:latin typeface="Arial"/>
                <a:cs typeface="Arial"/>
              </a:rPr>
              <a:t> </a:t>
            </a:r>
            <a:r>
              <a:rPr sz="2100" b="1" spc="-25" dirty="0">
                <a:solidFill>
                  <a:srgbClr val="FFFFFF"/>
                </a:solidFill>
                <a:latin typeface="Arial"/>
                <a:cs typeface="Arial"/>
              </a:rPr>
              <a:t>GIỮA </a:t>
            </a:r>
            <a:r>
              <a:rPr sz="2100" b="1" dirty="0">
                <a:solidFill>
                  <a:srgbClr val="FFFFFF"/>
                </a:solidFill>
                <a:latin typeface="Arial"/>
                <a:cs typeface="Arial"/>
              </a:rPr>
              <a:t>HAI</a:t>
            </a:r>
            <a:r>
              <a:rPr sz="2100" b="1" spc="-30" dirty="0">
                <a:solidFill>
                  <a:srgbClr val="FFFFFF"/>
                </a:solidFill>
                <a:latin typeface="Arial"/>
                <a:cs typeface="Arial"/>
              </a:rPr>
              <a:t> </a:t>
            </a:r>
            <a:r>
              <a:rPr sz="2100" b="1" dirty="0">
                <a:solidFill>
                  <a:srgbClr val="FFFFFF"/>
                </a:solidFill>
                <a:latin typeface="Arial"/>
                <a:cs typeface="Arial"/>
              </a:rPr>
              <a:t>MỨC</a:t>
            </a:r>
            <a:r>
              <a:rPr sz="2100" b="1" spc="-30" dirty="0">
                <a:solidFill>
                  <a:srgbClr val="FFFFFF"/>
                </a:solidFill>
                <a:latin typeface="Arial"/>
                <a:cs typeface="Arial"/>
              </a:rPr>
              <a:t> </a:t>
            </a:r>
            <a:r>
              <a:rPr sz="2100" b="1" spc="-100" dirty="0">
                <a:solidFill>
                  <a:srgbClr val="FFFFFF"/>
                </a:solidFill>
                <a:latin typeface="Arial"/>
                <a:cs typeface="Arial"/>
              </a:rPr>
              <a:t>BIẾT</a:t>
            </a:r>
            <a:r>
              <a:rPr sz="2100" b="1" spc="-30" dirty="0">
                <a:solidFill>
                  <a:srgbClr val="FFFFFF"/>
                </a:solidFill>
                <a:latin typeface="Arial"/>
                <a:cs typeface="Arial"/>
              </a:rPr>
              <a:t> </a:t>
            </a:r>
            <a:r>
              <a:rPr sz="2100" b="1" spc="-10" dirty="0">
                <a:solidFill>
                  <a:srgbClr val="FFFFFF"/>
                </a:solidFill>
                <a:latin typeface="Arial"/>
                <a:cs typeface="Arial"/>
              </a:rPr>
              <a:t>VÀ</a:t>
            </a:r>
            <a:r>
              <a:rPr sz="2100" b="1" spc="-45" dirty="0">
                <a:solidFill>
                  <a:srgbClr val="FFFFFF"/>
                </a:solidFill>
                <a:latin typeface="Arial"/>
                <a:cs typeface="Arial"/>
              </a:rPr>
              <a:t> </a:t>
            </a:r>
            <a:r>
              <a:rPr sz="2100" b="1" spc="-20" dirty="0">
                <a:solidFill>
                  <a:srgbClr val="FFFFFF"/>
                </a:solidFill>
                <a:latin typeface="Arial"/>
                <a:cs typeface="Arial"/>
              </a:rPr>
              <a:t>HIỂU</a:t>
            </a:r>
            <a:endParaRPr sz="2100">
              <a:latin typeface="Arial"/>
              <a:cs typeface="Aria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7500" y="800629"/>
            <a:ext cx="9372600" cy="6107185"/>
          </a:xfrm>
          <a:prstGeom prst="rect">
            <a:avLst/>
          </a:prstGeom>
        </p:spPr>
        <p:txBody>
          <a:bodyPr vert="horz" wrap="square" lIns="0" tIns="141605" rIns="0" bIns="0" rtlCol="0">
            <a:spAutoFit/>
          </a:bodyPr>
          <a:lstStyle/>
          <a:p>
            <a:pPr marL="245739" indent="-233039">
              <a:spcBef>
                <a:spcPts val="1115"/>
              </a:spcBef>
              <a:buFont typeface="Arial"/>
              <a:buChar char="•"/>
              <a:tabLst>
                <a:tab pos="245739" algn="l"/>
              </a:tabLst>
            </a:pPr>
            <a:r>
              <a:rPr sz="2400" b="1" dirty="0">
                <a:solidFill>
                  <a:srgbClr val="0000CC"/>
                </a:solidFill>
                <a:latin typeface="Arial"/>
                <a:cs typeface="Arial"/>
              </a:rPr>
              <a:t>Mức</a:t>
            </a:r>
            <a:r>
              <a:rPr sz="2400" b="1" spc="65" dirty="0">
                <a:solidFill>
                  <a:srgbClr val="0000CC"/>
                </a:solidFill>
                <a:latin typeface="Arial"/>
                <a:cs typeface="Arial"/>
              </a:rPr>
              <a:t> </a:t>
            </a:r>
            <a:r>
              <a:rPr sz="2400" b="1" dirty="0">
                <a:solidFill>
                  <a:srgbClr val="0000CC"/>
                </a:solidFill>
                <a:latin typeface="Arial"/>
                <a:cs typeface="Arial"/>
              </a:rPr>
              <a:t>“VẬN</a:t>
            </a:r>
            <a:r>
              <a:rPr sz="2400" b="1" spc="70" dirty="0">
                <a:solidFill>
                  <a:srgbClr val="0000CC"/>
                </a:solidFill>
                <a:latin typeface="Arial"/>
                <a:cs typeface="Arial"/>
              </a:rPr>
              <a:t> </a:t>
            </a:r>
            <a:r>
              <a:rPr sz="2400" b="1" spc="-10" dirty="0">
                <a:solidFill>
                  <a:srgbClr val="0000CC"/>
                </a:solidFill>
                <a:latin typeface="Arial"/>
                <a:cs typeface="Arial"/>
              </a:rPr>
              <a:t>DỤNG”</a:t>
            </a:r>
            <a:endParaRPr sz="2400" dirty="0">
              <a:latin typeface="Arial"/>
              <a:cs typeface="Arial"/>
            </a:endParaRPr>
          </a:p>
          <a:p>
            <a:pPr marL="556246" marR="6350" lvl="1" indent="-228594" algn="just">
              <a:lnSpc>
                <a:spcPct val="121800"/>
              </a:lnSpc>
              <a:spcBef>
                <a:spcPts val="520"/>
              </a:spcBef>
              <a:buFont typeface="Arial"/>
              <a:buChar char="–"/>
              <a:tabLst>
                <a:tab pos="558151" algn="l"/>
              </a:tabLst>
            </a:pPr>
            <a:r>
              <a:rPr sz="2400" b="1" dirty="0">
                <a:solidFill>
                  <a:srgbClr val="FF0000"/>
                </a:solidFill>
                <a:latin typeface="Arial"/>
                <a:cs typeface="Arial"/>
              </a:rPr>
              <a:t>Áp</a:t>
            </a:r>
            <a:r>
              <a:rPr sz="2400" b="1" spc="280" dirty="0">
                <a:solidFill>
                  <a:srgbClr val="FF0000"/>
                </a:solidFill>
                <a:latin typeface="Arial"/>
                <a:cs typeface="Arial"/>
              </a:rPr>
              <a:t> </a:t>
            </a:r>
            <a:r>
              <a:rPr sz="2400" b="1" dirty="0">
                <a:solidFill>
                  <a:srgbClr val="FF0000"/>
                </a:solidFill>
                <a:latin typeface="Arial"/>
                <a:cs typeface="Arial"/>
              </a:rPr>
              <a:t>dụng</a:t>
            </a:r>
            <a:r>
              <a:rPr sz="2400" dirty="0">
                <a:solidFill>
                  <a:srgbClr val="FF0000"/>
                </a:solidFill>
                <a:latin typeface="Arial"/>
                <a:cs typeface="Arial"/>
              </a:rPr>
              <a:t>/sử</a:t>
            </a:r>
            <a:r>
              <a:rPr sz="2400" spc="270" dirty="0">
                <a:solidFill>
                  <a:srgbClr val="FF0000"/>
                </a:solidFill>
                <a:latin typeface="Arial"/>
                <a:cs typeface="Arial"/>
              </a:rPr>
              <a:t> </a:t>
            </a:r>
            <a:r>
              <a:rPr sz="2400" dirty="0">
                <a:solidFill>
                  <a:srgbClr val="FF0000"/>
                </a:solidFill>
                <a:latin typeface="Arial"/>
                <a:cs typeface="Arial"/>
              </a:rPr>
              <a:t>dụng/vận</a:t>
            </a:r>
            <a:r>
              <a:rPr sz="2400" spc="285" dirty="0">
                <a:solidFill>
                  <a:srgbClr val="FF0000"/>
                </a:solidFill>
                <a:latin typeface="Arial"/>
                <a:cs typeface="Arial"/>
              </a:rPr>
              <a:t> </a:t>
            </a:r>
            <a:r>
              <a:rPr sz="2400" spc="45" dirty="0">
                <a:solidFill>
                  <a:srgbClr val="FF0000"/>
                </a:solidFill>
                <a:latin typeface="Arial"/>
                <a:cs typeface="Arial"/>
              </a:rPr>
              <a:t>dụng/ứng</a:t>
            </a:r>
            <a:r>
              <a:rPr sz="2400" spc="285" dirty="0">
                <a:solidFill>
                  <a:srgbClr val="FF0000"/>
                </a:solidFill>
                <a:latin typeface="Arial"/>
                <a:cs typeface="Arial"/>
              </a:rPr>
              <a:t> </a:t>
            </a:r>
            <a:r>
              <a:rPr sz="2400" dirty="0">
                <a:solidFill>
                  <a:srgbClr val="FF0000"/>
                </a:solidFill>
                <a:latin typeface="Arial"/>
                <a:cs typeface="Arial"/>
              </a:rPr>
              <a:t>dụng</a:t>
            </a:r>
            <a:r>
              <a:rPr sz="2400" spc="285" dirty="0">
                <a:solidFill>
                  <a:srgbClr val="FF0000"/>
                </a:solidFill>
                <a:latin typeface="Arial"/>
                <a:cs typeface="Arial"/>
              </a:rPr>
              <a:t> </a:t>
            </a:r>
            <a:r>
              <a:rPr sz="2400" dirty="0">
                <a:solidFill>
                  <a:srgbClr val="FF0000"/>
                </a:solidFill>
                <a:latin typeface="Arial"/>
                <a:cs typeface="Arial"/>
              </a:rPr>
              <a:t>được</a:t>
            </a:r>
            <a:r>
              <a:rPr sz="2400" spc="275" dirty="0">
                <a:solidFill>
                  <a:srgbClr val="FF0000"/>
                </a:solidFill>
                <a:latin typeface="Arial"/>
                <a:cs typeface="Arial"/>
              </a:rPr>
              <a:t> </a:t>
            </a:r>
            <a:r>
              <a:rPr sz="2400" b="1" spc="50" dirty="0">
                <a:solidFill>
                  <a:srgbClr val="0000FF"/>
                </a:solidFill>
                <a:latin typeface="Arial"/>
                <a:cs typeface="Arial"/>
              </a:rPr>
              <a:t>tri</a:t>
            </a:r>
            <a:r>
              <a:rPr sz="2400" b="1" spc="260" dirty="0">
                <a:solidFill>
                  <a:srgbClr val="0000FF"/>
                </a:solidFill>
                <a:latin typeface="Arial"/>
                <a:cs typeface="Arial"/>
              </a:rPr>
              <a:t> </a:t>
            </a:r>
            <a:r>
              <a:rPr sz="2400" b="1" dirty="0">
                <a:solidFill>
                  <a:srgbClr val="0000FF"/>
                </a:solidFill>
                <a:latin typeface="Arial"/>
                <a:cs typeface="Arial"/>
              </a:rPr>
              <a:t>thức</a:t>
            </a:r>
            <a:r>
              <a:rPr sz="2400" b="1" spc="285" dirty="0">
                <a:solidFill>
                  <a:srgbClr val="0000FF"/>
                </a:solidFill>
                <a:latin typeface="Arial"/>
                <a:cs typeface="Arial"/>
              </a:rPr>
              <a:t> </a:t>
            </a:r>
            <a:r>
              <a:rPr sz="2400" b="1" dirty="0">
                <a:solidFill>
                  <a:srgbClr val="0000FF"/>
                </a:solidFill>
                <a:latin typeface="Arial"/>
                <a:cs typeface="Arial"/>
              </a:rPr>
              <a:t>tin</a:t>
            </a:r>
            <a:r>
              <a:rPr sz="2400" b="1" spc="270" dirty="0">
                <a:solidFill>
                  <a:srgbClr val="0000FF"/>
                </a:solidFill>
                <a:latin typeface="Arial"/>
                <a:cs typeface="Arial"/>
              </a:rPr>
              <a:t> </a:t>
            </a:r>
            <a:r>
              <a:rPr sz="2400" b="1" dirty="0">
                <a:solidFill>
                  <a:srgbClr val="0000FF"/>
                </a:solidFill>
                <a:latin typeface="Arial"/>
                <a:cs typeface="Arial"/>
              </a:rPr>
              <a:t>học</a:t>
            </a:r>
            <a:r>
              <a:rPr sz="2400" b="1" spc="280" dirty="0">
                <a:solidFill>
                  <a:srgbClr val="0000FF"/>
                </a:solidFill>
                <a:latin typeface="Arial"/>
                <a:cs typeface="Arial"/>
              </a:rPr>
              <a:t> </a:t>
            </a:r>
            <a:r>
              <a:rPr sz="2400" dirty="0">
                <a:latin typeface="Arial"/>
                <a:cs typeface="Arial"/>
              </a:rPr>
              <a:t>để</a:t>
            </a:r>
            <a:r>
              <a:rPr sz="2400" spc="280" dirty="0">
                <a:latin typeface="Arial"/>
                <a:cs typeface="Arial"/>
              </a:rPr>
              <a:t> </a:t>
            </a:r>
            <a:r>
              <a:rPr sz="2400" dirty="0">
                <a:latin typeface="Arial"/>
                <a:cs typeface="Arial"/>
              </a:rPr>
              <a:t>đưa</a:t>
            </a:r>
            <a:r>
              <a:rPr sz="2400" spc="260" dirty="0">
                <a:latin typeface="Arial"/>
                <a:cs typeface="Arial"/>
              </a:rPr>
              <a:t> </a:t>
            </a:r>
            <a:r>
              <a:rPr sz="2400" dirty="0">
                <a:latin typeface="Arial"/>
                <a:cs typeface="Arial"/>
              </a:rPr>
              <a:t>ra</a:t>
            </a:r>
            <a:r>
              <a:rPr sz="2400" spc="285" dirty="0">
                <a:latin typeface="Arial"/>
                <a:cs typeface="Arial"/>
              </a:rPr>
              <a:t> </a:t>
            </a:r>
            <a:r>
              <a:rPr sz="2400" dirty="0">
                <a:latin typeface="Arial"/>
                <a:cs typeface="Arial"/>
              </a:rPr>
              <a:t>quyết</a:t>
            </a:r>
            <a:r>
              <a:rPr sz="2400" spc="280" dirty="0">
                <a:latin typeface="Arial"/>
                <a:cs typeface="Arial"/>
              </a:rPr>
              <a:t> </a:t>
            </a:r>
            <a:r>
              <a:rPr sz="2400" spc="-20" dirty="0">
                <a:latin typeface="Arial"/>
                <a:cs typeface="Arial"/>
              </a:rPr>
              <a:t>định 	</a:t>
            </a:r>
            <a:r>
              <a:rPr sz="2400" dirty="0">
                <a:latin typeface="Arial"/>
                <a:cs typeface="Arial"/>
              </a:rPr>
              <a:t>hoặc</a:t>
            </a:r>
            <a:r>
              <a:rPr sz="2400" spc="125" dirty="0">
                <a:latin typeface="Arial"/>
                <a:cs typeface="Arial"/>
              </a:rPr>
              <a:t> </a:t>
            </a:r>
            <a:r>
              <a:rPr sz="2400" dirty="0">
                <a:latin typeface="Arial"/>
                <a:cs typeface="Arial"/>
              </a:rPr>
              <a:t>giải</a:t>
            </a:r>
            <a:r>
              <a:rPr sz="2400" spc="155" dirty="0">
                <a:latin typeface="Arial"/>
                <a:cs typeface="Arial"/>
              </a:rPr>
              <a:t> </a:t>
            </a:r>
            <a:r>
              <a:rPr sz="2400" dirty="0">
                <a:latin typeface="Arial"/>
                <a:cs typeface="Arial"/>
              </a:rPr>
              <a:t>quyết</a:t>
            </a:r>
            <a:r>
              <a:rPr sz="2400" spc="135" dirty="0">
                <a:latin typeface="Arial"/>
                <a:cs typeface="Arial"/>
              </a:rPr>
              <a:t> </a:t>
            </a:r>
            <a:r>
              <a:rPr sz="2400" dirty="0">
                <a:latin typeface="Arial"/>
                <a:cs typeface="Arial"/>
              </a:rPr>
              <a:t>vấn</a:t>
            </a:r>
            <a:r>
              <a:rPr sz="2400" spc="140" dirty="0">
                <a:latin typeface="Arial"/>
                <a:cs typeface="Arial"/>
              </a:rPr>
              <a:t> </a:t>
            </a:r>
            <a:r>
              <a:rPr sz="2400" dirty="0">
                <a:latin typeface="Arial"/>
                <a:cs typeface="Arial"/>
              </a:rPr>
              <a:t>đề</a:t>
            </a:r>
            <a:r>
              <a:rPr sz="2400" spc="120" dirty="0">
                <a:latin typeface="Arial"/>
                <a:cs typeface="Arial"/>
              </a:rPr>
              <a:t> </a:t>
            </a:r>
            <a:r>
              <a:rPr sz="2400" spc="50" dirty="0">
                <a:latin typeface="Arial"/>
                <a:cs typeface="Arial"/>
              </a:rPr>
              <a:t>trong</a:t>
            </a:r>
            <a:r>
              <a:rPr sz="2400" spc="135" dirty="0">
                <a:latin typeface="Arial"/>
                <a:cs typeface="Arial"/>
              </a:rPr>
              <a:t> </a:t>
            </a:r>
            <a:r>
              <a:rPr sz="2400" spc="80" dirty="0">
                <a:latin typeface="Arial"/>
                <a:cs typeface="Arial"/>
              </a:rPr>
              <a:t>một</a:t>
            </a:r>
            <a:r>
              <a:rPr sz="2400" spc="135" dirty="0">
                <a:latin typeface="Arial"/>
                <a:cs typeface="Arial"/>
              </a:rPr>
              <a:t> </a:t>
            </a:r>
            <a:r>
              <a:rPr sz="2400" spc="50" dirty="0">
                <a:latin typeface="Arial"/>
                <a:cs typeface="Arial"/>
              </a:rPr>
              <a:t>bối</a:t>
            </a:r>
            <a:r>
              <a:rPr sz="2400" spc="130" dirty="0">
                <a:latin typeface="Arial"/>
                <a:cs typeface="Arial"/>
              </a:rPr>
              <a:t> </a:t>
            </a:r>
            <a:r>
              <a:rPr sz="2400" dirty="0">
                <a:latin typeface="Arial"/>
                <a:cs typeface="Arial"/>
              </a:rPr>
              <a:t>cảnh/tình</a:t>
            </a:r>
            <a:r>
              <a:rPr sz="2400" spc="140" dirty="0">
                <a:latin typeface="Arial"/>
                <a:cs typeface="Arial"/>
              </a:rPr>
              <a:t> </a:t>
            </a:r>
            <a:r>
              <a:rPr sz="2400" dirty="0">
                <a:latin typeface="Arial"/>
                <a:cs typeface="Arial"/>
              </a:rPr>
              <a:t>huống</a:t>
            </a:r>
            <a:r>
              <a:rPr sz="2400" spc="145" dirty="0">
                <a:latin typeface="Arial"/>
                <a:cs typeface="Arial"/>
              </a:rPr>
              <a:t> </a:t>
            </a:r>
            <a:r>
              <a:rPr sz="2400" b="1" dirty="0">
                <a:latin typeface="Arial"/>
                <a:cs typeface="Arial"/>
              </a:rPr>
              <a:t>cụ</a:t>
            </a:r>
            <a:r>
              <a:rPr sz="2400" b="1" spc="125" dirty="0">
                <a:latin typeface="Arial"/>
                <a:cs typeface="Arial"/>
              </a:rPr>
              <a:t> </a:t>
            </a:r>
            <a:r>
              <a:rPr sz="2400" b="1" dirty="0">
                <a:latin typeface="Arial"/>
                <a:cs typeface="Arial"/>
              </a:rPr>
              <a:t>thể</a:t>
            </a:r>
            <a:r>
              <a:rPr sz="2400" b="1" spc="130" dirty="0">
                <a:latin typeface="Arial"/>
                <a:cs typeface="Arial"/>
              </a:rPr>
              <a:t> </a:t>
            </a:r>
            <a:r>
              <a:rPr sz="2400" dirty="0">
                <a:latin typeface="Arial"/>
                <a:cs typeface="Arial"/>
              </a:rPr>
              <a:t>(tương</a:t>
            </a:r>
            <a:r>
              <a:rPr sz="2400" spc="155" dirty="0">
                <a:latin typeface="Arial"/>
                <a:cs typeface="Arial"/>
              </a:rPr>
              <a:t> </a:t>
            </a:r>
            <a:r>
              <a:rPr sz="2400" dirty="0">
                <a:latin typeface="Arial"/>
                <a:cs typeface="Arial"/>
              </a:rPr>
              <a:t>tự/mới</a:t>
            </a:r>
            <a:r>
              <a:rPr sz="2400" spc="155" dirty="0">
                <a:latin typeface="Arial"/>
                <a:cs typeface="Arial"/>
              </a:rPr>
              <a:t> </a:t>
            </a:r>
            <a:r>
              <a:rPr sz="2400" dirty="0">
                <a:latin typeface="Arial"/>
                <a:cs typeface="Arial"/>
              </a:rPr>
              <a:t>theo</a:t>
            </a:r>
            <a:r>
              <a:rPr sz="2400" spc="114" dirty="0">
                <a:latin typeface="Arial"/>
                <a:cs typeface="Arial"/>
              </a:rPr>
              <a:t> </a:t>
            </a:r>
            <a:r>
              <a:rPr sz="2400" spc="-25" dirty="0">
                <a:latin typeface="Arial"/>
                <a:cs typeface="Arial"/>
              </a:rPr>
              <a:t>yêu 	</a:t>
            </a:r>
            <a:r>
              <a:rPr sz="2400" dirty="0">
                <a:latin typeface="Arial"/>
                <a:cs typeface="Arial"/>
              </a:rPr>
              <a:t>cầu/nhu</a:t>
            </a:r>
            <a:r>
              <a:rPr sz="2400" spc="145" dirty="0">
                <a:latin typeface="Arial"/>
                <a:cs typeface="Arial"/>
              </a:rPr>
              <a:t> </a:t>
            </a:r>
            <a:r>
              <a:rPr sz="2400" spc="-20" dirty="0">
                <a:latin typeface="Arial"/>
                <a:cs typeface="Arial"/>
              </a:rPr>
              <a:t>cầu).</a:t>
            </a:r>
            <a:endParaRPr sz="2400" dirty="0">
              <a:latin typeface="Arial"/>
              <a:cs typeface="Arial"/>
            </a:endParaRPr>
          </a:p>
          <a:p>
            <a:pPr marL="556246" lvl="1" indent="-228594" algn="just">
              <a:spcBef>
                <a:spcPts val="1019"/>
              </a:spcBef>
              <a:buChar char="–"/>
              <a:tabLst>
                <a:tab pos="556246" algn="l"/>
              </a:tabLst>
            </a:pPr>
            <a:r>
              <a:rPr sz="2400" spc="-10" dirty="0">
                <a:latin typeface="Arial"/>
                <a:cs typeface="Arial"/>
              </a:rPr>
              <a:t>Vận</a:t>
            </a:r>
            <a:r>
              <a:rPr sz="2400" spc="25" dirty="0">
                <a:latin typeface="Arial"/>
                <a:cs typeface="Arial"/>
              </a:rPr>
              <a:t> </a:t>
            </a:r>
            <a:r>
              <a:rPr sz="2400" dirty="0">
                <a:latin typeface="Arial"/>
                <a:cs typeface="Arial"/>
              </a:rPr>
              <a:t>dụng</a:t>
            </a:r>
            <a:r>
              <a:rPr sz="2400" spc="25" dirty="0">
                <a:latin typeface="Arial"/>
                <a:cs typeface="Arial"/>
              </a:rPr>
              <a:t> </a:t>
            </a:r>
            <a:r>
              <a:rPr sz="2400" dirty="0">
                <a:latin typeface="Arial"/>
                <a:cs typeface="Arial"/>
              </a:rPr>
              <a:t>có</a:t>
            </a:r>
            <a:r>
              <a:rPr sz="2400" spc="25" dirty="0">
                <a:latin typeface="Arial"/>
                <a:cs typeface="Arial"/>
              </a:rPr>
              <a:t> </a:t>
            </a:r>
            <a:r>
              <a:rPr sz="2400" dirty="0">
                <a:latin typeface="Arial"/>
                <a:cs typeface="Arial"/>
              </a:rPr>
              <a:t>2</a:t>
            </a:r>
            <a:r>
              <a:rPr sz="2400" spc="25" dirty="0">
                <a:latin typeface="Arial"/>
                <a:cs typeface="Arial"/>
              </a:rPr>
              <a:t> </a:t>
            </a:r>
            <a:r>
              <a:rPr sz="2400" dirty="0">
                <a:latin typeface="Arial"/>
                <a:cs typeface="Arial"/>
              </a:rPr>
              <a:t>đặc</a:t>
            </a:r>
            <a:r>
              <a:rPr sz="2400" spc="30" dirty="0">
                <a:latin typeface="Arial"/>
                <a:cs typeface="Arial"/>
              </a:rPr>
              <a:t> </a:t>
            </a:r>
            <a:r>
              <a:rPr sz="2400" dirty="0">
                <a:latin typeface="Arial"/>
                <a:cs typeface="Arial"/>
              </a:rPr>
              <a:t>trưng:</a:t>
            </a:r>
            <a:r>
              <a:rPr sz="2400" spc="5" dirty="0">
                <a:latin typeface="Arial"/>
                <a:cs typeface="Arial"/>
              </a:rPr>
              <a:t> </a:t>
            </a:r>
            <a:r>
              <a:rPr sz="2400" b="1" i="1" dirty="0">
                <a:solidFill>
                  <a:srgbClr val="0000FF"/>
                </a:solidFill>
                <a:latin typeface="Arial"/>
                <a:cs typeface="Arial"/>
              </a:rPr>
              <a:t>tính</a:t>
            </a:r>
            <a:r>
              <a:rPr sz="2400" b="1" i="1" spc="20" dirty="0">
                <a:solidFill>
                  <a:srgbClr val="0000FF"/>
                </a:solidFill>
                <a:latin typeface="Arial"/>
                <a:cs typeface="Arial"/>
              </a:rPr>
              <a:t> </a:t>
            </a:r>
            <a:r>
              <a:rPr sz="2400" b="1" i="1" dirty="0">
                <a:solidFill>
                  <a:srgbClr val="0000FF"/>
                </a:solidFill>
                <a:latin typeface="Arial"/>
                <a:cs typeface="Arial"/>
              </a:rPr>
              <a:t>quá</a:t>
            </a:r>
            <a:r>
              <a:rPr sz="2400" b="1" i="1" spc="35" dirty="0">
                <a:solidFill>
                  <a:srgbClr val="0000FF"/>
                </a:solidFill>
                <a:latin typeface="Arial"/>
                <a:cs typeface="Arial"/>
              </a:rPr>
              <a:t> </a:t>
            </a:r>
            <a:r>
              <a:rPr sz="2400" b="1" i="1" dirty="0">
                <a:solidFill>
                  <a:srgbClr val="0000FF"/>
                </a:solidFill>
                <a:latin typeface="Arial"/>
                <a:cs typeface="Arial"/>
              </a:rPr>
              <a:t>trình</a:t>
            </a:r>
            <a:r>
              <a:rPr sz="2400" b="1" i="1" spc="20" dirty="0">
                <a:solidFill>
                  <a:srgbClr val="0000FF"/>
                </a:solidFill>
                <a:latin typeface="Arial"/>
                <a:cs typeface="Arial"/>
              </a:rPr>
              <a:t> </a:t>
            </a:r>
            <a:r>
              <a:rPr sz="2400" spc="-30" dirty="0">
                <a:latin typeface="Arial"/>
                <a:cs typeface="Arial"/>
              </a:rPr>
              <a:t>và</a:t>
            </a:r>
            <a:r>
              <a:rPr sz="2400" spc="25" dirty="0">
                <a:latin typeface="Arial"/>
                <a:cs typeface="Arial"/>
              </a:rPr>
              <a:t> </a:t>
            </a:r>
            <a:r>
              <a:rPr sz="2400" b="1" i="1" dirty="0">
                <a:solidFill>
                  <a:srgbClr val="0000FF"/>
                </a:solidFill>
                <a:latin typeface="Arial"/>
                <a:cs typeface="Arial"/>
              </a:rPr>
              <a:t>tính</a:t>
            </a:r>
            <a:r>
              <a:rPr sz="2400" b="1" i="1" spc="25" dirty="0">
                <a:solidFill>
                  <a:srgbClr val="0000FF"/>
                </a:solidFill>
                <a:latin typeface="Arial"/>
                <a:cs typeface="Arial"/>
              </a:rPr>
              <a:t> </a:t>
            </a:r>
            <a:r>
              <a:rPr sz="2400" b="1" i="1" dirty="0">
                <a:solidFill>
                  <a:srgbClr val="0000FF"/>
                </a:solidFill>
                <a:latin typeface="Arial"/>
                <a:cs typeface="Arial"/>
              </a:rPr>
              <a:t>kết</a:t>
            </a:r>
            <a:r>
              <a:rPr sz="2400" b="1" i="1" spc="5" dirty="0">
                <a:solidFill>
                  <a:srgbClr val="0000FF"/>
                </a:solidFill>
                <a:latin typeface="Arial"/>
                <a:cs typeface="Arial"/>
              </a:rPr>
              <a:t> </a:t>
            </a:r>
            <a:r>
              <a:rPr sz="2400" b="1" i="1" spc="-25" dirty="0">
                <a:solidFill>
                  <a:srgbClr val="0000FF"/>
                </a:solidFill>
                <a:latin typeface="Arial"/>
                <a:cs typeface="Arial"/>
              </a:rPr>
              <a:t>quả</a:t>
            </a:r>
            <a:endParaRPr sz="2400" dirty="0">
              <a:latin typeface="Arial"/>
              <a:cs typeface="Arial"/>
            </a:endParaRPr>
          </a:p>
          <a:p>
            <a:pPr marL="1014069" marR="5080" lvl="2" indent="-200020" algn="just">
              <a:lnSpc>
                <a:spcPct val="121900"/>
              </a:lnSpc>
              <a:spcBef>
                <a:spcPts val="520"/>
              </a:spcBef>
              <a:buFont typeface="Arial"/>
              <a:buChar char="•"/>
              <a:tabLst>
                <a:tab pos="1015340" algn="l"/>
              </a:tabLst>
            </a:pPr>
            <a:r>
              <a:rPr sz="2400" i="1" dirty="0">
                <a:latin typeface="Arial"/>
                <a:cs typeface="Arial"/>
              </a:rPr>
              <a:t>Tính</a:t>
            </a:r>
            <a:r>
              <a:rPr sz="2400" i="1" spc="10" dirty="0">
                <a:latin typeface="Arial"/>
                <a:cs typeface="Arial"/>
              </a:rPr>
              <a:t> </a:t>
            </a:r>
            <a:r>
              <a:rPr sz="2400" i="1" dirty="0">
                <a:latin typeface="Arial"/>
                <a:cs typeface="Arial"/>
              </a:rPr>
              <a:t>quá trình</a:t>
            </a:r>
            <a:r>
              <a:rPr sz="2400" dirty="0">
                <a:latin typeface="Arial"/>
                <a:cs typeface="Arial"/>
              </a:rPr>
              <a:t>:</a:t>
            </a:r>
            <a:r>
              <a:rPr sz="2400" spc="10" dirty="0">
                <a:latin typeface="Arial"/>
                <a:cs typeface="Arial"/>
              </a:rPr>
              <a:t> </a:t>
            </a:r>
            <a:r>
              <a:rPr sz="2400" dirty="0">
                <a:latin typeface="Arial"/>
                <a:cs typeface="Arial"/>
              </a:rPr>
              <a:t>“Vận</a:t>
            </a:r>
            <a:r>
              <a:rPr sz="2400" spc="-5" dirty="0">
                <a:latin typeface="Arial"/>
                <a:cs typeface="Arial"/>
              </a:rPr>
              <a:t> </a:t>
            </a:r>
            <a:r>
              <a:rPr sz="2400" spc="50" dirty="0">
                <a:latin typeface="Arial"/>
                <a:cs typeface="Arial"/>
              </a:rPr>
              <a:t>dụng”</a:t>
            </a:r>
            <a:r>
              <a:rPr sz="2400" spc="10" dirty="0">
                <a:latin typeface="Arial"/>
                <a:cs typeface="Arial"/>
              </a:rPr>
              <a:t> </a:t>
            </a:r>
            <a:r>
              <a:rPr sz="2400" dirty="0">
                <a:latin typeface="Arial"/>
                <a:cs typeface="Arial"/>
              </a:rPr>
              <a:t>thể hiện</a:t>
            </a:r>
            <a:r>
              <a:rPr sz="2400" spc="15" dirty="0">
                <a:latin typeface="Arial"/>
                <a:cs typeface="Arial"/>
              </a:rPr>
              <a:t> </a:t>
            </a:r>
            <a:r>
              <a:rPr sz="2400" dirty="0">
                <a:latin typeface="Arial"/>
                <a:cs typeface="Arial"/>
              </a:rPr>
              <a:t>qua</a:t>
            </a:r>
            <a:r>
              <a:rPr sz="2400" spc="10" dirty="0">
                <a:latin typeface="Arial"/>
                <a:cs typeface="Arial"/>
              </a:rPr>
              <a:t> </a:t>
            </a:r>
            <a:r>
              <a:rPr sz="2400" dirty="0">
                <a:latin typeface="Arial"/>
                <a:cs typeface="Arial"/>
              </a:rPr>
              <a:t>quá</a:t>
            </a:r>
            <a:r>
              <a:rPr sz="2400" spc="10" dirty="0">
                <a:latin typeface="Arial"/>
                <a:cs typeface="Arial"/>
              </a:rPr>
              <a:t> </a:t>
            </a:r>
            <a:r>
              <a:rPr sz="2400" dirty="0">
                <a:latin typeface="Arial"/>
                <a:cs typeface="Arial"/>
              </a:rPr>
              <a:t>trình</a:t>
            </a:r>
            <a:r>
              <a:rPr sz="2400" spc="15" dirty="0">
                <a:latin typeface="Arial"/>
                <a:cs typeface="Arial"/>
              </a:rPr>
              <a:t> </a:t>
            </a:r>
            <a:r>
              <a:rPr sz="2400" dirty="0">
                <a:latin typeface="Arial"/>
                <a:cs typeface="Arial"/>
              </a:rPr>
              <a:t>hành</a:t>
            </a:r>
            <a:r>
              <a:rPr sz="2400" spc="15" dirty="0">
                <a:latin typeface="Arial"/>
                <a:cs typeface="Arial"/>
              </a:rPr>
              <a:t> </a:t>
            </a:r>
            <a:r>
              <a:rPr sz="2400" dirty="0">
                <a:latin typeface="Arial"/>
                <a:cs typeface="Arial"/>
              </a:rPr>
              <a:t>động,</a:t>
            </a:r>
            <a:r>
              <a:rPr sz="2400" spc="10" dirty="0">
                <a:latin typeface="Arial"/>
                <a:cs typeface="Arial"/>
              </a:rPr>
              <a:t> </a:t>
            </a:r>
            <a:r>
              <a:rPr sz="2400" dirty="0">
                <a:latin typeface="Arial"/>
                <a:cs typeface="Arial"/>
              </a:rPr>
              <a:t>thực </a:t>
            </a:r>
            <a:r>
              <a:rPr sz="2400" spc="-10" dirty="0">
                <a:latin typeface="Arial"/>
                <a:cs typeface="Arial"/>
              </a:rPr>
              <a:t>hành,</a:t>
            </a:r>
            <a:r>
              <a:rPr sz="2400" spc="10" dirty="0">
                <a:latin typeface="Arial"/>
                <a:cs typeface="Arial"/>
              </a:rPr>
              <a:t> </a:t>
            </a:r>
            <a:r>
              <a:rPr sz="2400" dirty="0">
                <a:latin typeface="Arial"/>
                <a:cs typeface="Arial"/>
              </a:rPr>
              <a:t>thực</a:t>
            </a:r>
            <a:r>
              <a:rPr sz="2400" spc="-15" dirty="0">
                <a:latin typeface="Arial"/>
                <a:cs typeface="Arial"/>
              </a:rPr>
              <a:t> </a:t>
            </a:r>
            <a:r>
              <a:rPr sz="2400" spc="-10" dirty="0">
                <a:latin typeface="Arial"/>
                <a:cs typeface="Arial"/>
              </a:rPr>
              <a:t>hiện, </a:t>
            </a:r>
            <a:r>
              <a:rPr sz="2400" dirty="0" smtClean="0">
                <a:latin typeface="Arial"/>
                <a:cs typeface="Arial"/>
              </a:rPr>
              <a:t>làm</a:t>
            </a:r>
            <a:r>
              <a:rPr sz="2400" spc="204" dirty="0" smtClean="0">
                <a:latin typeface="Arial"/>
                <a:cs typeface="Arial"/>
              </a:rPr>
              <a:t> </a:t>
            </a:r>
            <a:r>
              <a:rPr sz="2400" dirty="0">
                <a:latin typeface="Arial"/>
                <a:cs typeface="Arial"/>
              </a:rPr>
              <a:t>(doing)</a:t>
            </a:r>
            <a:r>
              <a:rPr sz="2400" spc="185" dirty="0">
                <a:latin typeface="Arial"/>
                <a:cs typeface="Arial"/>
              </a:rPr>
              <a:t> </a:t>
            </a:r>
            <a:r>
              <a:rPr sz="2400" dirty="0">
                <a:latin typeface="Arial"/>
                <a:cs typeface="Arial"/>
              </a:rPr>
              <a:t>hoặc</a:t>
            </a:r>
            <a:r>
              <a:rPr sz="2400" spc="190" dirty="0">
                <a:latin typeface="Arial"/>
                <a:cs typeface="Arial"/>
              </a:rPr>
              <a:t> </a:t>
            </a:r>
            <a:r>
              <a:rPr sz="2400" dirty="0">
                <a:latin typeface="Arial"/>
                <a:cs typeface="Arial"/>
              </a:rPr>
              <a:t>quá</a:t>
            </a:r>
            <a:r>
              <a:rPr sz="2400" spc="190" dirty="0">
                <a:latin typeface="Arial"/>
                <a:cs typeface="Arial"/>
              </a:rPr>
              <a:t> </a:t>
            </a:r>
            <a:r>
              <a:rPr sz="2400" dirty="0">
                <a:latin typeface="Arial"/>
                <a:cs typeface="Arial"/>
              </a:rPr>
              <a:t>trình</a:t>
            </a:r>
            <a:r>
              <a:rPr sz="2400" spc="195" dirty="0">
                <a:latin typeface="Arial"/>
                <a:cs typeface="Arial"/>
              </a:rPr>
              <a:t> </a:t>
            </a:r>
            <a:r>
              <a:rPr sz="2400" dirty="0">
                <a:latin typeface="Arial"/>
                <a:cs typeface="Arial"/>
              </a:rPr>
              <a:t>tư</a:t>
            </a:r>
            <a:r>
              <a:rPr sz="2400" spc="200" dirty="0">
                <a:latin typeface="Arial"/>
                <a:cs typeface="Arial"/>
              </a:rPr>
              <a:t> </a:t>
            </a:r>
            <a:r>
              <a:rPr sz="2400" dirty="0">
                <a:latin typeface="Arial"/>
                <a:cs typeface="Arial"/>
              </a:rPr>
              <a:t>duy</a:t>
            </a:r>
            <a:r>
              <a:rPr sz="2400" spc="200" dirty="0">
                <a:latin typeface="Arial"/>
                <a:cs typeface="Arial"/>
              </a:rPr>
              <a:t> </a:t>
            </a:r>
            <a:r>
              <a:rPr sz="2400" dirty="0">
                <a:latin typeface="Arial"/>
                <a:cs typeface="Arial"/>
              </a:rPr>
              <a:t>với</a:t>
            </a:r>
            <a:r>
              <a:rPr sz="2400" spc="204" dirty="0">
                <a:latin typeface="Arial"/>
                <a:cs typeface="Arial"/>
              </a:rPr>
              <a:t> </a:t>
            </a:r>
            <a:r>
              <a:rPr sz="2400" dirty="0">
                <a:latin typeface="Arial"/>
                <a:cs typeface="Arial"/>
              </a:rPr>
              <a:t>sự</a:t>
            </a:r>
            <a:r>
              <a:rPr sz="2400" spc="200" dirty="0">
                <a:latin typeface="Arial"/>
                <a:cs typeface="Arial"/>
              </a:rPr>
              <a:t> </a:t>
            </a:r>
            <a:r>
              <a:rPr sz="2400" dirty="0">
                <a:latin typeface="Arial"/>
                <a:cs typeface="Arial"/>
              </a:rPr>
              <a:t>kết</a:t>
            </a:r>
            <a:r>
              <a:rPr sz="2400" spc="210" dirty="0">
                <a:latin typeface="Arial"/>
                <a:cs typeface="Arial"/>
              </a:rPr>
              <a:t> </a:t>
            </a:r>
            <a:r>
              <a:rPr sz="2400" dirty="0">
                <a:latin typeface="Arial"/>
                <a:cs typeface="Arial"/>
              </a:rPr>
              <a:t>hợp</a:t>
            </a:r>
            <a:r>
              <a:rPr sz="2400" spc="210" dirty="0">
                <a:latin typeface="Arial"/>
                <a:cs typeface="Arial"/>
              </a:rPr>
              <a:t> </a:t>
            </a:r>
            <a:r>
              <a:rPr sz="2400" dirty="0">
                <a:latin typeface="Arial"/>
                <a:cs typeface="Arial"/>
              </a:rPr>
              <a:t>các</a:t>
            </a:r>
            <a:r>
              <a:rPr sz="2400" spc="170" dirty="0">
                <a:latin typeface="Arial"/>
                <a:cs typeface="Arial"/>
              </a:rPr>
              <a:t> </a:t>
            </a:r>
            <a:r>
              <a:rPr sz="2400" dirty="0">
                <a:latin typeface="Arial"/>
                <a:cs typeface="Arial"/>
              </a:rPr>
              <a:t>thao</a:t>
            </a:r>
            <a:r>
              <a:rPr sz="2400" spc="195" dirty="0">
                <a:latin typeface="Arial"/>
                <a:cs typeface="Arial"/>
              </a:rPr>
              <a:t> </a:t>
            </a:r>
            <a:r>
              <a:rPr sz="2400" dirty="0">
                <a:latin typeface="Arial"/>
                <a:cs typeface="Arial"/>
              </a:rPr>
              <a:t>tác</a:t>
            </a:r>
            <a:r>
              <a:rPr sz="2400" spc="204" dirty="0">
                <a:latin typeface="Arial"/>
                <a:cs typeface="Arial"/>
              </a:rPr>
              <a:t> </a:t>
            </a:r>
            <a:r>
              <a:rPr sz="2400" dirty="0">
                <a:latin typeface="Arial"/>
                <a:cs typeface="Arial"/>
              </a:rPr>
              <a:t>tư</a:t>
            </a:r>
            <a:r>
              <a:rPr sz="2400" spc="200" dirty="0">
                <a:latin typeface="Arial"/>
                <a:cs typeface="Arial"/>
              </a:rPr>
              <a:t> </a:t>
            </a:r>
            <a:r>
              <a:rPr sz="2400" dirty="0">
                <a:latin typeface="Arial"/>
                <a:cs typeface="Arial"/>
              </a:rPr>
              <a:t>duy</a:t>
            </a:r>
            <a:r>
              <a:rPr sz="2400" spc="180" dirty="0">
                <a:latin typeface="Arial"/>
                <a:cs typeface="Arial"/>
              </a:rPr>
              <a:t> </a:t>
            </a:r>
            <a:r>
              <a:rPr sz="2400" dirty="0">
                <a:latin typeface="Arial"/>
                <a:cs typeface="Arial"/>
              </a:rPr>
              <a:t>khác</a:t>
            </a:r>
            <a:r>
              <a:rPr sz="2400" spc="185" dirty="0">
                <a:latin typeface="Arial"/>
                <a:cs typeface="Arial"/>
              </a:rPr>
              <a:t> </a:t>
            </a:r>
            <a:r>
              <a:rPr sz="2400" spc="-20" dirty="0">
                <a:latin typeface="Arial"/>
                <a:cs typeface="Arial"/>
              </a:rPr>
              <a:t>nhau </a:t>
            </a:r>
            <a:r>
              <a:rPr sz="2400" spc="-10" dirty="0" smtClean="0">
                <a:latin typeface="Arial"/>
                <a:cs typeface="Arial"/>
              </a:rPr>
              <a:t>(</a:t>
            </a:r>
            <a:r>
              <a:rPr sz="2400" spc="-10" dirty="0">
                <a:latin typeface="Arial"/>
                <a:cs typeface="Arial"/>
              </a:rPr>
              <a:t>thinking).</a:t>
            </a:r>
            <a:endParaRPr sz="2400" dirty="0">
              <a:latin typeface="Arial"/>
              <a:cs typeface="Arial"/>
            </a:endParaRPr>
          </a:p>
          <a:p>
            <a:pPr marL="1014069" marR="5080" lvl="2" indent="-200020" algn="just">
              <a:lnSpc>
                <a:spcPct val="122100"/>
              </a:lnSpc>
              <a:spcBef>
                <a:spcPts val="520"/>
              </a:spcBef>
              <a:buFont typeface="Arial"/>
              <a:buChar char="•"/>
              <a:tabLst>
                <a:tab pos="1015340" algn="l"/>
              </a:tabLst>
            </a:pPr>
            <a:r>
              <a:rPr sz="2400" i="1" dirty="0">
                <a:latin typeface="Arial"/>
                <a:cs typeface="Arial"/>
              </a:rPr>
              <a:t>Tính</a:t>
            </a:r>
            <a:r>
              <a:rPr sz="2400" i="1" spc="240" dirty="0">
                <a:latin typeface="Arial"/>
                <a:cs typeface="Arial"/>
              </a:rPr>
              <a:t> </a:t>
            </a:r>
            <a:r>
              <a:rPr sz="2400" i="1" dirty="0">
                <a:latin typeface="Arial"/>
                <a:cs typeface="Arial"/>
              </a:rPr>
              <a:t>kết</a:t>
            </a:r>
            <a:r>
              <a:rPr sz="2400" i="1" spc="229" dirty="0">
                <a:latin typeface="Arial"/>
                <a:cs typeface="Arial"/>
              </a:rPr>
              <a:t> </a:t>
            </a:r>
            <a:r>
              <a:rPr sz="2400" i="1" dirty="0">
                <a:latin typeface="Arial"/>
                <a:cs typeface="Arial"/>
              </a:rPr>
              <a:t>quả</a:t>
            </a:r>
            <a:r>
              <a:rPr sz="2400" dirty="0">
                <a:latin typeface="Arial"/>
                <a:cs typeface="Arial"/>
              </a:rPr>
              <a:t>:</a:t>
            </a:r>
            <a:r>
              <a:rPr sz="2400" spc="229" dirty="0">
                <a:latin typeface="Arial"/>
                <a:cs typeface="Arial"/>
              </a:rPr>
              <a:t> </a:t>
            </a:r>
            <a:r>
              <a:rPr sz="2400" spc="55" dirty="0">
                <a:latin typeface="Arial"/>
                <a:cs typeface="Arial"/>
              </a:rPr>
              <a:t>Minh</a:t>
            </a:r>
            <a:r>
              <a:rPr sz="2400" spc="229" dirty="0">
                <a:latin typeface="Arial"/>
                <a:cs typeface="Arial"/>
              </a:rPr>
              <a:t> </a:t>
            </a:r>
            <a:r>
              <a:rPr sz="2400" dirty="0">
                <a:latin typeface="Arial"/>
                <a:cs typeface="Arial"/>
              </a:rPr>
              <a:t>chứng</a:t>
            </a:r>
            <a:r>
              <a:rPr sz="2400" spc="235" dirty="0">
                <a:latin typeface="Arial"/>
                <a:cs typeface="Arial"/>
              </a:rPr>
              <a:t> </a:t>
            </a:r>
            <a:r>
              <a:rPr sz="2400" dirty="0">
                <a:latin typeface="Arial"/>
                <a:cs typeface="Arial"/>
              </a:rPr>
              <a:t>của</a:t>
            </a:r>
            <a:r>
              <a:rPr sz="2400" spc="235" dirty="0">
                <a:latin typeface="Arial"/>
                <a:cs typeface="Arial"/>
              </a:rPr>
              <a:t> </a:t>
            </a:r>
            <a:r>
              <a:rPr sz="2400" dirty="0">
                <a:latin typeface="Arial"/>
                <a:cs typeface="Arial"/>
              </a:rPr>
              <a:t>vận</a:t>
            </a:r>
            <a:r>
              <a:rPr sz="2400" spc="229" dirty="0">
                <a:latin typeface="Arial"/>
                <a:cs typeface="Arial"/>
              </a:rPr>
              <a:t> </a:t>
            </a:r>
            <a:r>
              <a:rPr sz="2400" dirty="0">
                <a:latin typeface="Arial"/>
                <a:cs typeface="Arial"/>
              </a:rPr>
              <a:t>dụng</a:t>
            </a:r>
            <a:r>
              <a:rPr sz="2400" spc="254" dirty="0">
                <a:latin typeface="Arial"/>
                <a:cs typeface="Arial"/>
              </a:rPr>
              <a:t> </a:t>
            </a:r>
            <a:r>
              <a:rPr sz="2400" dirty="0">
                <a:latin typeface="Arial"/>
                <a:cs typeface="Arial"/>
              </a:rPr>
              <a:t>là</a:t>
            </a:r>
            <a:r>
              <a:rPr sz="2400" spc="240" dirty="0">
                <a:latin typeface="Arial"/>
                <a:cs typeface="Arial"/>
              </a:rPr>
              <a:t> </a:t>
            </a:r>
            <a:r>
              <a:rPr sz="2400" dirty="0">
                <a:latin typeface="Arial"/>
                <a:cs typeface="Arial"/>
              </a:rPr>
              <a:t>kết</a:t>
            </a:r>
            <a:r>
              <a:rPr sz="2400" spc="235" dirty="0">
                <a:latin typeface="Arial"/>
                <a:cs typeface="Arial"/>
              </a:rPr>
              <a:t> </a:t>
            </a:r>
            <a:r>
              <a:rPr sz="2400" dirty="0">
                <a:latin typeface="Arial"/>
                <a:cs typeface="Arial"/>
              </a:rPr>
              <a:t>quả</a:t>
            </a:r>
            <a:r>
              <a:rPr sz="2400" spc="225" dirty="0">
                <a:latin typeface="Arial"/>
                <a:cs typeface="Arial"/>
              </a:rPr>
              <a:t> </a:t>
            </a:r>
            <a:r>
              <a:rPr sz="2400" dirty="0">
                <a:latin typeface="Arial"/>
                <a:cs typeface="Arial"/>
              </a:rPr>
              <a:t>tính</a:t>
            </a:r>
            <a:r>
              <a:rPr sz="2400" spc="240" dirty="0">
                <a:latin typeface="Arial"/>
                <a:cs typeface="Arial"/>
              </a:rPr>
              <a:t> </a:t>
            </a:r>
            <a:r>
              <a:rPr sz="2400" dirty="0">
                <a:latin typeface="Arial"/>
                <a:cs typeface="Arial"/>
              </a:rPr>
              <a:t>toán</a:t>
            </a:r>
            <a:r>
              <a:rPr sz="2400" spc="245" dirty="0">
                <a:latin typeface="Arial"/>
                <a:cs typeface="Arial"/>
              </a:rPr>
              <a:t> </a:t>
            </a:r>
            <a:r>
              <a:rPr sz="2400" dirty="0">
                <a:latin typeface="Arial"/>
                <a:cs typeface="Arial"/>
              </a:rPr>
              <a:t>hoặc</a:t>
            </a:r>
            <a:r>
              <a:rPr sz="2400" spc="235" dirty="0">
                <a:latin typeface="Arial"/>
                <a:cs typeface="Arial"/>
              </a:rPr>
              <a:t> </a:t>
            </a:r>
            <a:r>
              <a:rPr sz="2400" dirty="0">
                <a:latin typeface="Arial"/>
                <a:cs typeface="Arial"/>
              </a:rPr>
              <a:t>là</a:t>
            </a:r>
            <a:r>
              <a:rPr sz="2400" spc="240" dirty="0">
                <a:latin typeface="Arial"/>
                <a:cs typeface="Arial"/>
              </a:rPr>
              <a:t> </a:t>
            </a:r>
            <a:r>
              <a:rPr sz="2400" spc="75" dirty="0">
                <a:latin typeface="Arial"/>
                <a:cs typeface="Arial"/>
              </a:rPr>
              <a:t>một</a:t>
            </a:r>
            <a:r>
              <a:rPr sz="2400" spc="235" dirty="0">
                <a:latin typeface="Arial"/>
                <a:cs typeface="Arial"/>
              </a:rPr>
              <a:t> </a:t>
            </a:r>
            <a:r>
              <a:rPr sz="2400" spc="-10" dirty="0">
                <a:latin typeface="Arial"/>
                <a:cs typeface="Arial"/>
              </a:rPr>
              <a:t>quyết </a:t>
            </a:r>
            <a:r>
              <a:rPr sz="2400" dirty="0" smtClean="0">
                <a:latin typeface="Arial"/>
                <a:cs typeface="Arial"/>
              </a:rPr>
              <a:t>định</a:t>
            </a:r>
            <a:r>
              <a:rPr sz="2400" dirty="0">
                <a:latin typeface="Arial"/>
                <a:cs typeface="Arial"/>
              </a:rPr>
              <a:t>, </a:t>
            </a:r>
            <a:r>
              <a:rPr sz="2400" spc="80" dirty="0">
                <a:latin typeface="Arial"/>
                <a:cs typeface="Arial"/>
              </a:rPr>
              <a:t>một</a:t>
            </a:r>
            <a:r>
              <a:rPr sz="2400" spc="20" dirty="0">
                <a:latin typeface="Arial"/>
                <a:cs typeface="Arial"/>
              </a:rPr>
              <a:t> </a:t>
            </a:r>
            <a:r>
              <a:rPr sz="2400" spc="-20" dirty="0">
                <a:latin typeface="Arial"/>
                <a:cs typeface="Arial"/>
              </a:rPr>
              <a:t>câu</a:t>
            </a:r>
            <a:r>
              <a:rPr sz="2400" spc="5" dirty="0">
                <a:latin typeface="Arial"/>
                <a:cs typeface="Arial"/>
              </a:rPr>
              <a:t> </a:t>
            </a:r>
            <a:r>
              <a:rPr sz="2400" dirty="0">
                <a:latin typeface="Arial"/>
                <a:cs typeface="Arial"/>
              </a:rPr>
              <a:t>trả</a:t>
            </a:r>
            <a:r>
              <a:rPr sz="2400" spc="5" dirty="0">
                <a:latin typeface="Arial"/>
                <a:cs typeface="Arial"/>
              </a:rPr>
              <a:t> </a:t>
            </a:r>
            <a:r>
              <a:rPr sz="2400" spc="-20" dirty="0">
                <a:latin typeface="Arial"/>
                <a:cs typeface="Arial"/>
              </a:rPr>
              <a:t>lời.</a:t>
            </a:r>
            <a:endParaRPr sz="2400" dirty="0">
              <a:latin typeface="Arial"/>
              <a:cs typeface="Arial"/>
            </a:endParaRPr>
          </a:p>
          <a:p>
            <a:pPr marL="556246" lvl="1" indent="-228594" algn="just">
              <a:spcBef>
                <a:spcPts val="1020"/>
              </a:spcBef>
              <a:buChar char="–"/>
              <a:tabLst>
                <a:tab pos="556246" algn="l"/>
              </a:tabLst>
            </a:pPr>
            <a:r>
              <a:rPr sz="2400" spc="105" dirty="0">
                <a:latin typeface="Arial"/>
                <a:cs typeface="Arial"/>
              </a:rPr>
              <a:t>Một</a:t>
            </a:r>
            <a:r>
              <a:rPr sz="2400" spc="195" dirty="0">
                <a:latin typeface="Arial"/>
                <a:cs typeface="Arial"/>
              </a:rPr>
              <a:t> </a:t>
            </a:r>
            <a:r>
              <a:rPr sz="2400" dirty="0">
                <a:latin typeface="Arial"/>
                <a:cs typeface="Arial"/>
              </a:rPr>
              <a:t>cách</a:t>
            </a:r>
            <a:r>
              <a:rPr sz="2400" spc="170" dirty="0">
                <a:latin typeface="Arial"/>
                <a:cs typeface="Arial"/>
              </a:rPr>
              <a:t> </a:t>
            </a:r>
            <a:r>
              <a:rPr sz="2400" dirty="0">
                <a:latin typeface="Arial"/>
                <a:cs typeface="Arial"/>
              </a:rPr>
              <a:t>khái</a:t>
            </a:r>
            <a:r>
              <a:rPr sz="2400" spc="175" dirty="0">
                <a:latin typeface="Arial"/>
                <a:cs typeface="Arial"/>
              </a:rPr>
              <a:t> </a:t>
            </a:r>
            <a:r>
              <a:rPr sz="2400" dirty="0">
                <a:latin typeface="Arial"/>
                <a:cs typeface="Arial"/>
              </a:rPr>
              <a:t>quát,</a:t>
            </a:r>
            <a:r>
              <a:rPr sz="2400" spc="185" dirty="0">
                <a:latin typeface="Arial"/>
                <a:cs typeface="Arial"/>
              </a:rPr>
              <a:t> </a:t>
            </a:r>
            <a:r>
              <a:rPr sz="2400" dirty="0">
                <a:latin typeface="Arial"/>
                <a:cs typeface="Arial"/>
              </a:rPr>
              <a:t>vận</a:t>
            </a:r>
            <a:r>
              <a:rPr sz="2400" spc="170" dirty="0">
                <a:latin typeface="Arial"/>
                <a:cs typeface="Arial"/>
              </a:rPr>
              <a:t> </a:t>
            </a:r>
            <a:r>
              <a:rPr sz="2400" spc="50" dirty="0">
                <a:latin typeface="Arial"/>
                <a:cs typeface="Arial"/>
              </a:rPr>
              <a:t>dụng</a:t>
            </a:r>
            <a:r>
              <a:rPr sz="2400" spc="180" dirty="0">
                <a:latin typeface="Arial"/>
                <a:cs typeface="Arial"/>
              </a:rPr>
              <a:t> </a:t>
            </a:r>
            <a:r>
              <a:rPr sz="2400" dirty="0">
                <a:latin typeface="Arial"/>
                <a:cs typeface="Arial"/>
              </a:rPr>
              <a:t>là</a:t>
            </a:r>
            <a:r>
              <a:rPr sz="2400" spc="180" dirty="0">
                <a:latin typeface="Arial"/>
                <a:cs typeface="Arial"/>
              </a:rPr>
              <a:t> </a:t>
            </a:r>
            <a:r>
              <a:rPr sz="2400" dirty="0">
                <a:latin typeface="Arial"/>
                <a:cs typeface="Arial"/>
              </a:rPr>
              <a:t>quá</a:t>
            </a:r>
            <a:r>
              <a:rPr sz="2400" spc="180" dirty="0">
                <a:latin typeface="Arial"/>
                <a:cs typeface="Arial"/>
              </a:rPr>
              <a:t> </a:t>
            </a:r>
            <a:r>
              <a:rPr sz="2400" dirty="0">
                <a:latin typeface="Arial"/>
                <a:cs typeface="Arial"/>
              </a:rPr>
              <a:t>trình</a:t>
            </a:r>
            <a:r>
              <a:rPr sz="2400" spc="185" dirty="0">
                <a:latin typeface="Arial"/>
                <a:cs typeface="Arial"/>
              </a:rPr>
              <a:t> </a:t>
            </a:r>
            <a:r>
              <a:rPr sz="2400" dirty="0">
                <a:latin typeface="Arial"/>
                <a:cs typeface="Arial"/>
              </a:rPr>
              <a:t>và</a:t>
            </a:r>
            <a:r>
              <a:rPr sz="2400" spc="180" dirty="0">
                <a:latin typeface="Arial"/>
                <a:cs typeface="Arial"/>
              </a:rPr>
              <a:t> </a:t>
            </a:r>
            <a:r>
              <a:rPr sz="2400" dirty="0">
                <a:latin typeface="Arial"/>
                <a:cs typeface="Arial"/>
              </a:rPr>
              <a:t>kết</a:t>
            </a:r>
            <a:r>
              <a:rPr sz="2400" spc="200" dirty="0">
                <a:latin typeface="Arial"/>
                <a:cs typeface="Arial"/>
              </a:rPr>
              <a:t> </a:t>
            </a:r>
            <a:r>
              <a:rPr sz="2400" dirty="0">
                <a:latin typeface="Arial"/>
                <a:cs typeface="Arial"/>
              </a:rPr>
              <a:t>quả</a:t>
            </a:r>
            <a:r>
              <a:rPr sz="2400" spc="200" dirty="0">
                <a:latin typeface="Arial"/>
                <a:cs typeface="Arial"/>
              </a:rPr>
              <a:t> </a:t>
            </a:r>
            <a:r>
              <a:rPr sz="2400" b="1" dirty="0">
                <a:solidFill>
                  <a:srgbClr val="FF0000"/>
                </a:solidFill>
                <a:latin typeface="Arial"/>
                <a:cs typeface="Arial"/>
              </a:rPr>
              <a:t>thể</a:t>
            </a:r>
            <a:r>
              <a:rPr sz="2400" b="1" spc="180" dirty="0">
                <a:solidFill>
                  <a:srgbClr val="FF0000"/>
                </a:solidFill>
                <a:latin typeface="Arial"/>
                <a:cs typeface="Arial"/>
              </a:rPr>
              <a:t> </a:t>
            </a:r>
            <a:r>
              <a:rPr sz="2400" b="1" dirty="0">
                <a:solidFill>
                  <a:srgbClr val="FF0000"/>
                </a:solidFill>
                <a:latin typeface="Arial"/>
                <a:cs typeface="Arial"/>
              </a:rPr>
              <a:t>hiện</a:t>
            </a:r>
            <a:r>
              <a:rPr sz="2400" b="1" spc="170" dirty="0">
                <a:solidFill>
                  <a:srgbClr val="FF0000"/>
                </a:solidFill>
                <a:latin typeface="Arial"/>
                <a:cs typeface="Arial"/>
              </a:rPr>
              <a:t> </a:t>
            </a:r>
            <a:r>
              <a:rPr sz="2400" b="1" spc="55" dirty="0">
                <a:solidFill>
                  <a:srgbClr val="FF0000"/>
                </a:solidFill>
                <a:latin typeface="Arial"/>
                <a:cs typeface="Arial"/>
              </a:rPr>
              <a:t>một</a:t>
            </a:r>
            <a:r>
              <a:rPr sz="2400" b="1" spc="180" dirty="0">
                <a:solidFill>
                  <a:srgbClr val="FF0000"/>
                </a:solidFill>
                <a:latin typeface="Arial"/>
                <a:cs typeface="Arial"/>
              </a:rPr>
              <a:t> </a:t>
            </a:r>
            <a:r>
              <a:rPr sz="2400" b="1" spc="50" dirty="0">
                <a:solidFill>
                  <a:srgbClr val="FF0000"/>
                </a:solidFill>
                <a:latin typeface="Arial"/>
                <a:cs typeface="Arial"/>
              </a:rPr>
              <a:t>tri</a:t>
            </a:r>
            <a:r>
              <a:rPr sz="2400" b="1" spc="170" dirty="0">
                <a:solidFill>
                  <a:srgbClr val="FF0000"/>
                </a:solidFill>
                <a:latin typeface="Arial"/>
                <a:cs typeface="Arial"/>
              </a:rPr>
              <a:t> </a:t>
            </a:r>
            <a:r>
              <a:rPr sz="2400" b="1" dirty="0">
                <a:solidFill>
                  <a:srgbClr val="FF0000"/>
                </a:solidFill>
                <a:latin typeface="Arial"/>
                <a:cs typeface="Arial"/>
              </a:rPr>
              <a:t>thức</a:t>
            </a:r>
            <a:r>
              <a:rPr sz="2400" b="1" spc="160" dirty="0">
                <a:solidFill>
                  <a:srgbClr val="FF0000"/>
                </a:solidFill>
                <a:latin typeface="Arial"/>
                <a:cs typeface="Arial"/>
              </a:rPr>
              <a:t> </a:t>
            </a:r>
            <a:r>
              <a:rPr sz="2400" b="1" dirty="0">
                <a:solidFill>
                  <a:srgbClr val="FF0000"/>
                </a:solidFill>
                <a:latin typeface="Arial"/>
                <a:cs typeface="Arial"/>
              </a:rPr>
              <a:t>tin</a:t>
            </a:r>
            <a:r>
              <a:rPr sz="2400" b="1" spc="170" dirty="0">
                <a:solidFill>
                  <a:srgbClr val="FF0000"/>
                </a:solidFill>
                <a:latin typeface="Arial"/>
                <a:cs typeface="Arial"/>
              </a:rPr>
              <a:t> </a:t>
            </a:r>
            <a:r>
              <a:rPr sz="2400" b="1" spc="-25" dirty="0">
                <a:solidFill>
                  <a:srgbClr val="FF0000"/>
                </a:solidFill>
                <a:latin typeface="Arial"/>
                <a:cs typeface="Arial"/>
              </a:rPr>
              <a:t>học</a:t>
            </a:r>
            <a:endParaRPr sz="2400" dirty="0">
              <a:latin typeface="Arial"/>
              <a:cs typeface="Arial"/>
            </a:endParaRPr>
          </a:p>
          <a:p>
            <a:pPr marL="558151" algn="just">
              <a:spcBef>
                <a:spcPts val="505"/>
              </a:spcBef>
            </a:pPr>
            <a:r>
              <a:rPr sz="2400" dirty="0">
                <a:solidFill>
                  <a:srgbClr val="0000FF"/>
                </a:solidFill>
                <a:latin typeface="Arial"/>
                <a:cs typeface="Arial"/>
              </a:rPr>
              <a:t>(phân</a:t>
            </a:r>
            <a:r>
              <a:rPr sz="2400" spc="-15" dirty="0">
                <a:solidFill>
                  <a:srgbClr val="0000FF"/>
                </a:solidFill>
                <a:latin typeface="Arial"/>
                <a:cs typeface="Arial"/>
              </a:rPr>
              <a:t> </a:t>
            </a:r>
            <a:r>
              <a:rPr sz="2400" dirty="0">
                <a:solidFill>
                  <a:srgbClr val="0000FF"/>
                </a:solidFill>
                <a:latin typeface="Arial"/>
                <a:cs typeface="Arial"/>
              </a:rPr>
              <a:t>biệt</a:t>
            </a:r>
            <a:r>
              <a:rPr sz="2400" spc="-15" dirty="0">
                <a:solidFill>
                  <a:srgbClr val="0000FF"/>
                </a:solidFill>
                <a:latin typeface="Arial"/>
                <a:cs typeface="Arial"/>
              </a:rPr>
              <a:t> </a:t>
            </a:r>
            <a:r>
              <a:rPr sz="2400" dirty="0">
                <a:solidFill>
                  <a:srgbClr val="0000FF"/>
                </a:solidFill>
                <a:latin typeface="Arial"/>
                <a:cs typeface="Arial"/>
              </a:rPr>
              <a:t>với</a:t>
            </a:r>
            <a:r>
              <a:rPr sz="2400" spc="-10" dirty="0">
                <a:solidFill>
                  <a:srgbClr val="0000FF"/>
                </a:solidFill>
                <a:latin typeface="Arial"/>
                <a:cs typeface="Arial"/>
              </a:rPr>
              <a:t> </a:t>
            </a:r>
            <a:r>
              <a:rPr sz="2400" dirty="0">
                <a:solidFill>
                  <a:srgbClr val="0000FF"/>
                </a:solidFill>
                <a:latin typeface="Arial"/>
                <a:cs typeface="Arial"/>
              </a:rPr>
              <a:t>nhận</a:t>
            </a:r>
            <a:r>
              <a:rPr sz="2400" spc="30" dirty="0">
                <a:solidFill>
                  <a:srgbClr val="0000FF"/>
                </a:solidFill>
                <a:latin typeface="Arial"/>
                <a:cs typeface="Arial"/>
              </a:rPr>
              <a:t> </a:t>
            </a:r>
            <a:r>
              <a:rPr sz="2400" dirty="0">
                <a:solidFill>
                  <a:srgbClr val="0000FF"/>
                </a:solidFill>
                <a:latin typeface="Arial"/>
                <a:cs typeface="Arial"/>
              </a:rPr>
              <a:t>dạng,</a:t>
            </a:r>
            <a:r>
              <a:rPr sz="2400" spc="5" dirty="0">
                <a:solidFill>
                  <a:srgbClr val="0000FF"/>
                </a:solidFill>
                <a:latin typeface="Arial"/>
                <a:cs typeface="Arial"/>
              </a:rPr>
              <a:t> </a:t>
            </a:r>
            <a:r>
              <a:rPr sz="2400" dirty="0">
                <a:solidFill>
                  <a:srgbClr val="0000FF"/>
                </a:solidFill>
                <a:latin typeface="Arial"/>
                <a:cs typeface="Arial"/>
              </a:rPr>
              <a:t>giải</a:t>
            </a:r>
            <a:r>
              <a:rPr sz="2400" spc="-5" dirty="0">
                <a:solidFill>
                  <a:srgbClr val="0000FF"/>
                </a:solidFill>
                <a:latin typeface="Arial"/>
                <a:cs typeface="Arial"/>
              </a:rPr>
              <a:t> </a:t>
            </a:r>
            <a:r>
              <a:rPr sz="2400" dirty="0">
                <a:solidFill>
                  <a:srgbClr val="0000FF"/>
                </a:solidFill>
                <a:latin typeface="Arial"/>
                <a:cs typeface="Arial"/>
              </a:rPr>
              <a:t>thích</a:t>
            </a:r>
            <a:r>
              <a:rPr sz="2400" spc="5" dirty="0">
                <a:solidFill>
                  <a:srgbClr val="0000FF"/>
                </a:solidFill>
                <a:latin typeface="Arial"/>
                <a:cs typeface="Arial"/>
              </a:rPr>
              <a:t> </a:t>
            </a:r>
            <a:r>
              <a:rPr sz="2400" spc="65" dirty="0">
                <a:solidFill>
                  <a:srgbClr val="0000FF"/>
                </a:solidFill>
                <a:latin typeface="Arial"/>
                <a:cs typeface="Arial"/>
              </a:rPr>
              <a:t>tri</a:t>
            </a:r>
            <a:r>
              <a:rPr sz="2400" spc="-5" dirty="0">
                <a:solidFill>
                  <a:srgbClr val="0000FF"/>
                </a:solidFill>
                <a:latin typeface="Arial"/>
                <a:cs typeface="Arial"/>
              </a:rPr>
              <a:t> </a:t>
            </a:r>
            <a:r>
              <a:rPr sz="2400" dirty="0">
                <a:solidFill>
                  <a:srgbClr val="0000FF"/>
                </a:solidFill>
                <a:latin typeface="Arial"/>
                <a:cs typeface="Arial"/>
              </a:rPr>
              <a:t>thức </a:t>
            </a:r>
            <a:r>
              <a:rPr sz="2400" spc="60" dirty="0">
                <a:solidFill>
                  <a:srgbClr val="0000FF"/>
                </a:solidFill>
                <a:latin typeface="Arial"/>
                <a:cs typeface="Arial"/>
              </a:rPr>
              <a:t>tin</a:t>
            </a:r>
            <a:r>
              <a:rPr sz="2400" spc="25" dirty="0">
                <a:solidFill>
                  <a:srgbClr val="0000FF"/>
                </a:solidFill>
                <a:latin typeface="Arial"/>
                <a:cs typeface="Arial"/>
              </a:rPr>
              <a:t> </a:t>
            </a:r>
            <a:r>
              <a:rPr sz="2400" spc="-20" dirty="0">
                <a:solidFill>
                  <a:srgbClr val="0000FF"/>
                </a:solidFill>
                <a:latin typeface="Arial"/>
                <a:cs typeface="Arial"/>
              </a:rPr>
              <a:t>học)</a:t>
            </a:r>
            <a:endParaRPr sz="2400" dirty="0">
              <a:latin typeface="Arial"/>
              <a:cs typeface="Arial"/>
            </a:endParaRPr>
          </a:p>
        </p:txBody>
      </p:sp>
      <p:sp>
        <p:nvSpPr>
          <p:cNvPr id="3" name="object 3"/>
          <p:cNvSpPr txBox="1">
            <a:spLocks noGrp="1"/>
          </p:cNvSpPr>
          <p:nvPr>
            <p:ph type="title"/>
          </p:nvPr>
        </p:nvSpPr>
        <p:spPr>
          <a:xfrm>
            <a:off x="-304799" y="276225"/>
            <a:ext cx="10083201" cy="444352"/>
          </a:xfrm>
          <a:prstGeom prst="rect">
            <a:avLst/>
          </a:prstGeom>
        </p:spPr>
        <p:txBody>
          <a:bodyPr vert="horz" wrap="square" lIns="0" tIns="13335" rIns="0" bIns="0" rtlCol="0">
            <a:spAutoFit/>
          </a:bodyPr>
          <a:lstStyle/>
          <a:p>
            <a:pPr marR="38734" algn="ctr">
              <a:spcBef>
                <a:spcPts val="105"/>
              </a:spcBef>
            </a:pPr>
            <a:r>
              <a:rPr sz="2800" dirty="0"/>
              <a:t>MỨC VẬN</a:t>
            </a:r>
            <a:r>
              <a:rPr sz="2800" spc="15" dirty="0"/>
              <a:t> </a:t>
            </a:r>
            <a:r>
              <a:rPr sz="2800" spc="-20" dirty="0"/>
              <a:t>DỤNG</a:t>
            </a:r>
            <a:endParaRPr sz="280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7500" y="1721086"/>
            <a:ext cx="9595269" cy="3959417"/>
          </a:xfrm>
          <a:prstGeom prst="rect">
            <a:avLst/>
          </a:prstGeom>
        </p:spPr>
        <p:txBody>
          <a:bodyPr vert="horz" wrap="square" lIns="0" tIns="142875" rIns="0" bIns="0" rtlCol="0">
            <a:spAutoFit/>
          </a:bodyPr>
          <a:lstStyle/>
          <a:p>
            <a:pPr marL="245739" indent="-233039">
              <a:spcBef>
                <a:spcPts val="1125"/>
              </a:spcBef>
              <a:buFont typeface="Arial"/>
              <a:buChar char="•"/>
              <a:tabLst>
                <a:tab pos="245739" algn="l"/>
              </a:tabLst>
            </a:pPr>
            <a:r>
              <a:rPr sz="2400" b="1" dirty="0">
                <a:solidFill>
                  <a:srgbClr val="0000CC"/>
                </a:solidFill>
                <a:latin typeface="Arial"/>
                <a:cs typeface="Arial"/>
              </a:rPr>
              <a:t>Ví</a:t>
            </a:r>
            <a:r>
              <a:rPr sz="2400" b="1" spc="-50" dirty="0">
                <a:solidFill>
                  <a:srgbClr val="0000CC"/>
                </a:solidFill>
                <a:latin typeface="Arial"/>
                <a:cs typeface="Arial"/>
              </a:rPr>
              <a:t> </a:t>
            </a:r>
            <a:r>
              <a:rPr sz="2400" b="1" dirty="0">
                <a:solidFill>
                  <a:srgbClr val="0000CC"/>
                </a:solidFill>
                <a:latin typeface="Arial"/>
                <a:cs typeface="Arial"/>
              </a:rPr>
              <a:t>dụ</a:t>
            </a:r>
            <a:r>
              <a:rPr sz="2400" b="1" spc="-25" dirty="0">
                <a:solidFill>
                  <a:srgbClr val="0000CC"/>
                </a:solidFill>
                <a:latin typeface="Arial"/>
                <a:cs typeface="Arial"/>
              </a:rPr>
              <a:t> </a:t>
            </a:r>
            <a:r>
              <a:rPr sz="2400" b="1" dirty="0">
                <a:solidFill>
                  <a:srgbClr val="0000CC"/>
                </a:solidFill>
                <a:latin typeface="Arial"/>
                <a:cs typeface="Arial"/>
              </a:rPr>
              <a:t>về nhận</a:t>
            </a:r>
            <a:r>
              <a:rPr sz="2400" b="1" spc="-25" dirty="0">
                <a:solidFill>
                  <a:srgbClr val="0000CC"/>
                </a:solidFill>
                <a:latin typeface="Arial"/>
                <a:cs typeface="Arial"/>
              </a:rPr>
              <a:t> </a:t>
            </a:r>
            <a:r>
              <a:rPr sz="2400" b="1" dirty="0">
                <a:solidFill>
                  <a:srgbClr val="0000CC"/>
                </a:solidFill>
                <a:latin typeface="Arial"/>
                <a:cs typeface="Arial"/>
              </a:rPr>
              <a:t>dạng,</a:t>
            </a:r>
            <a:r>
              <a:rPr sz="2400" b="1" spc="-20" dirty="0">
                <a:solidFill>
                  <a:srgbClr val="0000CC"/>
                </a:solidFill>
                <a:latin typeface="Arial"/>
                <a:cs typeface="Arial"/>
              </a:rPr>
              <a:t> </a:t>
            </a:r>
            <a:r>
              <a:rPr sz="2400" b="1" dirty="0">
                <a:solidFill>
                  <a:srgbClr val="0000CC"/>
                </a:solidFill>
                <a:latin typeface="Arial"/>
                <a:cs typeface="Arial"/>
              </a:rPr>
              <a:t>giải</a:t>
            </a:r>
            <a:r>
              <a:rPr sz="2400" b="1" spc="-25" dirty="0">
                <a:solidFill>
                  <a:srgbClr val="0000CC"/>
                </a:solidFill>
                <a:latin typeface="Arial"/>
                <a:cs typeface="Arial"/>
              </a:rPr>
              <a:t> </a:t>
            </a:r>
            <a:r>
              <a:rPr sz="2400" b="1" dirty="0">
                <a:solidFill>
                  <a:srgbClr val="0000CC"/>
                </a:solidFill>
                <a:latin typeface="Arial"/>
                <a:cs typeface="Arial"/>
              </a:rPr>
              <a:t>thích,</a:t>
            </a:r>
            <a:r>
              <a:rPr sz="2400" b="1" spc="-15" dirty="0">
                <a:solidFill>
                  <a:srgbClr val="0000CC"/>
                </a:solidFill>
                <a:latin typeface="Arial"/>
                <a:cs typeface="Arial"/>
              </a:rPr>
              <a:t> </a:t>
            </a:r>
            <a:r>
              <a:rPr sz="2400" b="1" dirty="0">
                <a:solidFill>
                  <a:srgbClr val="0000CC"/>
                </a:solidFill>
                <a:latin typeface="Arial"/>
                <a:cs typeface="Arial"/>
              </a:rPr>
              <a:t>thể hiện</a:t>
            </a:r>
            <a:r>
              <a:rPr sz="2400" b="1" spc="-30" dirty="0">
                <a:solidFill>
                  <a:srgbClr val="0000CC"/>
                </a:solidFill>
                <a:latin typeface="Arial"/>
                <a:cs typeface="Arial"/>
              </a:rPr>
              <a:t> </a:t>
            </a:r>
            <a:r>
              <a:rPr sz="2400" b="1" spc="-85" dirty="0">
                <a:solidFill>
                  <a:srgbClr val="0000CC"/>
                </a:solidFill>
                <a:latin typeface="Arial"/>
                <a:cs typeface="Arial"/>
              </a:rPr>
              <a:t>được</a:t>
            </a:r>
            <a:r>
              <a:rPr sz="2400" b="1" spc="-15" dirty="0">
                <a:solidFill>
                  <a:srgbClr val="0000CC"/>
                </a:solidFill>
                <a:latin typeface="Arial"/>
                <a:cs typeface="Arial"/>
              </a:rPr>
              <a:t> </a:t>
            </a:r>
            <a:r>
              <a:rPr sz="2400" b="1" spc="50" dirty="0">
                <a:solidFill>
                  <a:srgbClr val="FF0000"/>
                </a:solidFill>
                <a:latin typeface="Arial"/>
                <a:cs typeface="Arial"/>
              </a:rPr>
              <a:t>tri</a:t>
            </a:r>
            <a:r>
              <a:rPr sz="2400" b="1" spc="-25" dirty="0">
                <a:solidFill>
                  <a:srgbClr val="FF0000"/>
                </a:solidFill>
                <a:latin typeface="Arial"/>
                <a:cs typeface="Arial"/>
              </a:rPr>
              <a:t> </a:t>
            </a:r>
            <a:r>
              <a:rPr sz="2400" b="1" spc="-10" dirty="0">
                <a:solidFill>
                  <a:srgbClr val="FF0000"/>
                </a:solidFill>
                <a:latin typeface="Arial"/>
                <a:cs typeface="Arial"/>
              </a:rPr>
              <a:t>thức</a:t>
            </a:r>
            <a:r>
              <a:rPr sz="2400" b="1" spc="-20" dirty="0">
                <a:solidFill>
                  <a:srgbClr val="FF0000"/>
                </a:solidFill>
                <a:latin typeface="Arial"/>
                <a:cs typeface="Arial"/>
              </a:rPr>
              <a:t> </a:t>
            </a:r>
            <a:r>
              <a:rPr sz="2400" b="1" spc="-175" dirty="0">
                <a:solidFill>
                  <a:srgbClr val="FF0000"/>
                </a:solidFill>
                <a:latin typeface="Arial"/>
                <a:cs typeface="Arial"/>
              </a:rPr>
              <a:t>sự</a:t>
            </a:r>
            <a:r>
              <a:rPr sz="2400" b="1" spc="-10" dirty="0">
                <a:solidFill>
                  <a:srgbClr val="FF0000"/>
                </a:solidFill>
                <a:latin typeface="Arial"/>
                <a:cs typeface="Arial"/>
              </a:rPr>
              <a:t> </a:t>
            </a:r>
            <a:r>
              <a:rPr sz="2400" b="1" spc="-25" dirty="0">
                <a:solidFill>
                  <a:srgbClr val="FF0000"/>
                </a:solidFill>
                <a:latin typeface="Arial"/>
                <a:cs typeface="Arial"/>
              </a:rPr>
              <a:t>vật</a:t>
            </a:r>
            <a:endParaRPr sz="2400" dirty="0">
              <a:latin typeface="Arial"/>
              <a:cs typeface="Arial"/>
            </a:endParaRPr>
          </a:p>
          <a:p>
            <a:pPr marL="327652">
              <a:spcBef>
                <a:spcPts val="1035"/>
              </a:spcBef>
            </a:pPr>
            <a:r>
              <a:rPr sz="2400" dirty="0">
                <a:latin typeface="Arial"/>
                <a:cs typeface="Arial"/>
              </a:rPr>
              <a:t>–</a:t>
            </a:r>
            <a:r>
              <a:rPr sz="2400" spc="140" dirty="0">
                <a:latin typeface="Arial"/>
                <a:cs typeface="Arial"/>
              </a:rPr>
              <a:t> </a:t>
            </a:r>
            <a:r>
              <a:rPr sz="2400" b="1" dirty="0">
                <a:latin typeface="Arial"/>
                <a:cs typeface="Arial"/>
              </a:rPr>
              <a:t>Giải</a:t>
            </a:r>
            <a:r>
              <a:rPr sz="2400" b="1" spc="30" dirty="0">
                <a:latin typeface="Arial"/>
                <a:cs typeface="Arial"/>
              </a:rPr>
              <a:t> </a:t>
            </a:r>
            <a:r>
              <a:rPr sz="2400" b="1" dirty="0">
                <a:latin typeface="Arial"/>
                <a:cs typeface="Arial"/>
              </a:rPr>
              <a:t>thích</a:t>
            </a:r>
            <a:r>
              <a:rPr sz="2400" b="1" spc="10" dirty="0">
                <a:latin typeface="Arial"/>
                <a:cs typeface="Arial"/>
              </a:rPr>
              <a:t> </a:t>
            </a:r>
            <a:r>
              <a:rPr sz="2400" b="1" dirty="0">
                <a:latin typeface="Arial"/>
                <a:cs typeface="Arial"/>
              </a:rPr>
              <a:t>(Hiểu): </a:t>
            </a:r>
            <a:r>
              <a:rPr sz="2400" i="1" dirty="0">
                <a:latin typeface="Arial"/>
                <a:cs typeface="Arial"/>
              </a:rPr>
              <a:t>làm</a:t>
            </a:r>
            <a:r>
              <a:rPr sz="2400" i="1" spc="20" dirty="0">
                <a:latin typeface="Arial"/>
                <a:cs typeface="Arial"/>
              </a:rPr>
              <a:t> </a:t>
            </a:r>
            <a:r>
              <a:rPr sz="2400" i="1" dirty="0">
                <a:latin typeface="Arial"/>
                <a:cs typeface="Arial"/>
              </a:rPr>
              <a:t>rõ</a:t>
            </a:r>
            <a:r>
              <a:rPr sz="2400" i="1" spc="-20" dirty="0">
                <a:latin typeface="Arial"/>
                <a:cs typeface="Arial"/>
              </a:rPr>
              <a:t> </a:t>
            </a:r>
            <a:r>
              <a:rPr sz="2400" i="1" spc="-70" dirty="0">
                <a:latin typeface="Arial"/>
                <a:cs typeface="Arial"/>
              </a:rPr>
              <a:t>được</a:t>
            </a:r>
            <a:r>
              <a:rPr sz="2400" i="1" spc="25" dirty="0">
                <a:latin typeface="Arial"/>
                <a:cs typeface="Arial"/>
              </a:rPr>
              <a:t> </a:t>
            </a:r>
            <a:r>
              <a:rPr sz="2400" i="1" dirty="0">
                <a:latin typeface="Arial"/>
                <a:cs typeface="Arial"/>
              </a:rPr>
              <a:t>nội</a:t>
            </a:r>
            <a:r>
              <a:rPr sz="2400" i="1" spc="-5" dirty="0">
                <a:latin typeface="Arial"/>
                <a:cs typeface="Arial"/>
              </a:rPr>
              <a:t> </a:t>
            </a:r>
            <a:r>
              <a:rPr sz="2400" i="1" dirty="0">
                <a:latin typeface="Arial"/>
                <a:cs typeface="Arial"/>
              </a:rPr>
              <a:t>hàm</a:t>
            </a:r>
            <a:r>
              <a:rPr sz="2400" i="1" spc="20" dirty="0">
                <a:latin typeface="Arial"/>
                <a:cs typeface="Arial"/>
              </a:rPr>
              <a:t> </a:t>
            </a:r>
            <a:r>
              <a:rPr sz="2400" i="1" dirty="0">
                <a:latin typeface="Arial"/>
                <a:cs typeface="Arial"/>
              </a:rPr>
              <a:t>khái</a:t>
            </a:r>
            <a:r>
              <a:rPr sz="2400" i="1" spc="20" dirty="0">
                <a:latin typeface="Arial"/>
                <a:cs typeface="Arial"/>
              </a:rPr>
              <a:t> </a:t>
            </a:r>
            <a:r>
              <a:rPr sz="2400" i="1" spc="-10" dirty="0">
                <a:latin typeface="Arial"/>
                <a:cs typeface="Arial"/>
              </a:rPr>
              <a:t>niệm</a:t>
            </a:r>
            <a:r>
              <a:rPr sz="2400" b="1" i="1" spc="-10" dirty="0">
                <a:latin typeface="Arial"/>
                <a:cs typeface="Arial"/>
              </a:rPr>
              <a:t>.</a:t>
            </a:r>
            <a:endParaRPr sz="2400" dirty="0">
              <a:latin typeface="Arial"/>
              <a:cs typeface="Arial"/>
            </a:endParaRPr>
          </a:p>
          <a:p>
            <a:pPr marL="327652" marR="5080">
              <a:lnSpc>
                <a:spcPct val="121000"/>
              </a:lnSpc>
              <a:spcBef>
                <a:spcPts val="525"/>
              </a:spcBef>
            </a:pPr>
            <a:r>
              <a:rPr sz="2400" dirty="0" smtClean="0">
                <a:latin typeface="Arial"/>
                <a:cs typeface="Arial"/>
              </a:rPr>
              <a:t>Điều</a:t>
            </a:r>
            <a:r>
              <a:rPr sz="2400" spc="20" dirty="0" smtClean="0">
                <a:latin typeface="Arial"/>
                <a:cs typeface="Arial"/>
              </a:rPr>
              <a:t> </a:t>
            </a:r>
            <a:r>
              <a:rPr sz="2400" dirty="0" smtClean="0">
                <a:latin typeface="Arial"/>
                <a:cs typeface="Arial"/>
              </a:rPr>
              <a:t>kiện</a:t>
            </a:r>
            <a:r>
              <a:rPr sz="2400" spc="25" dirty="0" smtClean="0">
                <a:latin typeface="Arial"/>
                <a:cs typeface="Arial"/>
              </a:rPr>
              <a:t> </a:t>
            </a:r>
            <a:r>
              <a:rPr sz="2400" dirty="0" smtClean="0">
                <a:latin typeface="Arial"/>
                <a:cs typeface="Arial"/>
              </a:rPr>
              <a:t>nào</a:t>
            </a:r>
            <a:r>
              <a:rPr sz="2400" spc="5" dirty="0" smtClean="0">
                <a:latin typeface="Arial"/>
                <a:cs typeface="Arial"/>
              </a:rPr>
              <a:t> </a:t>
            </a:r>
            <a:r>
              <a:rPr sz="2400" spc="-40" dirty="0" smtClean="0">
                <a:latin typeface="Arial"/>
                <a:cs typeface="Arial"/>
              </a:rPr>
              <a:t>sau</a:t>
            </a:r>
            <a:r>
              <a:rPr sz="2400" spc="25" dirty="0" smtClean="0">
                <a:latin typeface="Arial"/>
                <a:cs typeface="Arial"/>
              </a:rPr>
              <a:t> </a:t>
            </a:r>
            <a:r>
              <a:rPr sz="2400" dirty="0" smtClean="0">
                <a:latin typeface="Arial"/>
                <a:cs typeface="Arial"/>
              </a:rPr>
              <a:t>đây</a:t>
            </a:r>
            <a:r>
              <a:rPr sz="2400" spc="10" dirty="0" smtClean="0">
                <a:latin typeface="Arial"/>
                <a:cs typeface="Arial"/>
              </a:rPr>
              <a:t> </a:t>
            </a:r>
            <a:r>
              <a:rPr sz="2400" b="1" dirty="0" smtClean="0">
                <a:latin typeface="Arial"/>
                <a:cs typeface="Arial"/>
              </a:rPr>
              <a:t>không</a:t>
            </a:r>
            <a:r>
              <a:rPr sz="2400" b="1" spc="10" dirty="0" smtClean="0">
                <a:latin typeface="Arial"/>
                <a:cs typeface="Arial"/>
              </a:rPr>
              <a:t> </a:t>
            </a:r>
            <a:r>
              <a:rPr sz="2400" dirty="0" smtClean="0">
                <a:latin typeface="Arial"/>
                <a:cs typeface="Arial"/>
              </a:rPr>
              <a:t>nhất</a:t>
            </a:r>
            <a:r>
              <a:rPr sz="2400" spc="20" dirty="0" smtClean="0">
                <a:latin typeface="Arial"/>
                <a:cs typeface="Arial"/>
              </a:rPr>
              <a:t> </a:t>
            </a:r>
            <a:r>
              <a:rPr sz="2400" dirty="0" smtClean="0">
                <a:latin typeface="Arial"/>
                <a:cs typeface="Arial"/>
              </a:rPr>
              <a:t>thiết phải</a:t>
            </a:r>
            <a:r>
              <a:rPr sz="2400" spc="30" dirty="0" smtClean="0">
                <a:latin typeface="Arial"/>
                <a:cs typeface="Arial"/>
              </a:rPr>
              <a:t> </a:t>
            </a:r>
            <a:r>
              <a:rPr sz="2400" dirty="0" smtClean="0">
                <a:latin typeface="Arial"/>
                <a:cs typeface="Arial"/>
              </a:rPr>
              <a:t>có</a:t>
            </a:r>
            <a:r>
              <a:rPr sz="2400" spc="25" dirty="0" smtClean="0">
                <a:latin typeface="Arial"/>
                <a:cs typeface="Arial"/>
              </a:rPr>
              <a:t> </a:t>
            </a:r>
            <a:r>
              <a:rPr sz="2400" dirty="0" smtClean="0">
                <a:latin typeface="Arial"/>
                <a:cs typeface="Arial"/>
              </a:rPr>
              <a:t>để</a:t>
            </a:r>
            <a:r>
              <a:rPr sz="2400" spc="10" dirty="0" smtClean="0">
                <a:latin typeface="Arial"/>
                <a:cs typeface="Arial"/>
              </a:rPr>
              <a:t> </a:t>
            </a:r>
            <a:r>
              <a:rPr sz="2400" spc="80" dirty="0" smtClean="0">
                <a:latin typeface="Arial"/>
                <a:cs typeface="Arial"/>
              </a:rPr>
              <a:t>một</a:t>
            </a:r>
            <a:r>
              <a:rPr sz="2400" spc="40" dirty="0" smtClean="0">
                <a:latin typeface="Arial"/>
                <a:cs typeface="Arial"/>
              </a:rPr>
              <a:t> </a:t>
            </a:r>
            <a:r>
              <a:rPr sz="2400" dirty="0" smtClean="0">
                <a:latin typeface="Arial"/>
                <a:cs typeface="Arial"/>
              </a:rPr>
              <a:t>hệ</a:t>
            </a:r>
            <a:r>
              <a:rPr sz="2400" spc="30" dirty="0" smtClean="0">
                <a:latin typeface="Arial"/>
                <a:cs typeface="Arial"/>
              </a:rPr>
              <a:t> </a:t>
            </a:r>
            <a:r>
              <a:rPr sz="2400" spc="55" dirty="0" smtClean="0">
                <a:latin typeface="Arial"/>
                <a:cs typeface="Arial"/>
              </a:rPr>
              <a:t>thống</a:t>
            </a:r>
            <a:r>
              <a:rPr sz="2400" dirty="0" smtClean="0">
                <a:latin typeface="Arial"/>
                <a:cs typeface="Arial"/>
              </a:rPr>
              <a:t> máy</a:t>
            </a:r>
            <a:r>
              <a:rPr sz="2400" spc="30" dirty="0" smtClean="0">
                <a:latin typeface="Arial"/>
                <a:cs typeface="Arial"/>
              </a:rPr>
              <a:t> </a:t>
            </a:r>
            <a:r>
              <a:rPr sz="2400" dirty="0" smtClean="0">
                <a:latin typeface="Arial"/>
                <a:cs typeface="Arial"/>
              </a:rPr>
              <a:t>tính</a:t>
            </a:r>
            <a:r>
              <a:rPr sz="2400" spc="5" dirty="0" smtClean="0">
                <a:latin typeface="Arial"/>
                <a:cs typeface="Arial"/>
              </a:rPr>
              <a:t> </a:t>
            </a:r>
            <a:r>
              <a:rPr sz="2400" dirty="0" smtClean="0">
                <a:latin typeface="Arial"/>
                <a:cs typeface="Arial"/>
              </a:rPr>
              <a:t>trở</a:t>
            </a:r>
            <a:r>
              <a:rPr sz="2400" spc="20" dirty="0" smtClean="0">
                <a:latin typeface="Arial"/>
                <a:cs typeface="Arial"/>
              </a:rPr>
              <a:t> </a:t>
            </a:r>
            <a:r>
              <a:rPr sz="2400" spc="-10" dirty="0" smtClean="0">
                <a:latin typeface="Arial"/>
                <a:cs typeface="Arial"/>
              </a:rPr>
              <a:t>thành </a:t>
            </a:r>
            <a:r>
              <a:rPr sz="2400" spc="85" dirty="0" smtClean="0">
                <a:latin typeface="Arial"/>
                <a:cs typeface="Arial"/>
              </a:rPr>
              <a:t>một</a:t>
            </a:r>
            <a:r>
              <a:rPr sz="2400" spc="-25" dirty="0" smtClean="0">
                <a:latin typeface="Arial"/>
                <a:cs typeface="Arial"/>
              </a:rPr>
              <a:t> </a:t>
            </a:r>
            <a:r>
              <a:rPr sz="2400" dirty="0" smtClean="0">
                <a:latin typeface="Arial"/>
                <a:cs typeface="Arial"/>
              </a:rPr>
              <a:t>mạng</a:t>
            </a:r>
            <a:r>
              <a:rPr sz="2400" spc="-5" dirty="0" smtClean="0">
                <a:latin typeface="Arial"/>
                <a:cs typeface="Arial"/>
              </a:rPr>
              <a:t> </a:t>
            </a:r>
            <a:r>
              <a:rPr sz="2400" dirty="0" smtClean="0">
                <a:latin typeface="Arial"/>
                <a:cs typeface="Arial"/>
              </a:rPr>
              <a:t>máy</a:t>
            </a:r>
            <a:r>
              <a:rPr sz="2400" spc="5" dirty="0" smtClean="0">
                <a:latin typeface="Arial"/>
                <a:cs typeface="Arial"/>
              </a:rPr>
              <a:t> </a:t>
            </a:r>
            <a:r>
              <a:rPr sz="2400" spc="-20" dirty="0" smtClean="0">
                <a:latin typeface="Arial"/>
                <a:cs typeface="Arial"/>
              </a:rPr>
              <a:t>tính?</a:t>
            </a:r>
            <a:endParaRPr sz="2400" dirty="0" smtClean="0">
              <a:latin typeface="Arial"/>
              <a:cs typeface="Arial"/>
            </a:endParaRPr>
          </a:p>
          <a:p>
            <a:pPr marL="758806" indent="-401945">
              <a:spcBef>
                <a:spcPts val="1035"/>
              </a:spcBef>
              <a:buAutoNum type="alphaUcPeriod"/>
              <a:tabLst>
                <a:tab pos="758806" algn="l"/>
              </a:tabLst>
            </a:pPr>
            <a:r>
              <a:rPr sz="2400" spc="-30" dirty="0" smtClean="0">
                <a:latin typeface="Arial"/>
                <a:cs typeface="Arial"/>
              </a:rPr>
              <a:t>Có</a:t>
            </a:r>
            <a:r>
              <a:rPr sz="2400" spc="-35" dirty="0" smtClean="0">
                <a:latin typeface="Arial"/>
                <a:cs typeface="Arial"/>
              </a:rPr>
              <a:t> </a:t>
            </a:r>
            <a:r>
              <a:rPr sz="2400" dirty="0" smtClean="0">
                <a:latin typeface="Arial"/>
                <a:cs typeface="Arial"/>
              </a:rPr>
              <a:t>từ</a:t>
            </a:r>
            <a:r>
              <a:rPr sz="2400" spc="-35" dirty="0" smtClean="0">
                <a:latin typeface="Arial"/>
                <a:cs typeface="Arial"/>
              </a:rPr>
              <a:t> </a:t>
            </a:r>
            <a:r>
              <a:rPr sz="2400" dirty="0" smtClean="0">
                <a:latin typeface="Arial"/>
                <a:cs typeface="Arial"/>
              </a:rPr>
              <a:t>hai</a:t>
            </a:r>
            <a:r>
              <a:rPr sz="2400" spc="-25" dirty="0" smtClean="0">
                <a:latin typeface="Arial"/>
                <a:cs typeface="Arial"/>
              </a:rPr>
              <a:t> </a:t>
            </a:r>
            <a:r>
              <a:rPr sz="2400" dirty="0" smtClean="0">
                <a:latin typeface="Arial"/>
                <a:cs typeface="Arial"/>
              </a:rPr>
              <a:t>máy</a:t>
            </a:r>
            <a:r>
              <a:rPr sz="2400" spc="-30" dirty="0" smtClean="0">
                <a:latin typeface="Arial"/>
                <a:cs typeface="Arial"/>
              </a:rPr>
              <a:t> </a:t>
            </a:r>
            <a:r>
              <a:rPr sz="2400" dirty="0" smtClean="0">
                <a:latin typeface="Arial"/>
                <a:cs typeface="Arial"/>
              </a:rPr>
              <a:t>tính</a:t>
            </a:r>
            <a:r>
              <a:rPr sz="2400" spc="-50" dirty="0" smtClean="0">
                <a:latin typeface="Arial"/>
                <a:cs typeface="Arial"/>
              </a:rPr>
              <a:t> </a:t>
            </a:r>
            <a:r>
              <a:rPr sz="2400" spc="-10" dirty="0" smtClean="0">
                <a:latin typeface="Arial"/>
                <a:cs typeface="Arial"/>
              </a:rPr>
              <a:t>(hoặc</a:t>
            </a:r>
            <a:r>
              <a:rPr sz="2400" spc="-20" dirty="0" smtClean="0">
                <a:latin typeface="Arial"/>
                <a:cs typeface="Arial"/>
              </a:rPr>
              <a:t> </a:t>
            </a:r>
            <a:r>
              <a:rPr sz="2400" spc="50" dirty="0" smtClean="0">
                <a:latin typeface="Arial"/>
                <a:cs typeface="Arial"/>
              </a:rPr>
              <a:t>thiết</a:t>
            </a:r>
            <a:r>
              <a:rPr sz="2400" spc="-60" dirty="0" smtClean="0">
                <a:latin typeface="Arial"/>
                <a:cs typeface="Arial"/>
              </a:rPr>
              <a:t> </a:t>
            </a:r>
            <a:r>
              <a:rPr sz="2400" spc="50" dirty="0" smtClean="0">
                <a:latin typeface="Arial"/>
                <a:cs typeface="Arial"/>
              </a:rPr>
              <a:t>bị</a:t>
            </a:r>
            <a:r>
              <a:rPr sz="2400" spc="-45" dirty="0" smtClean="0">
                <a:latin typeface="Arial"/>
                <a:cs typeface="Arial"/>
              </a:rPr>
              <a:t> </a:t>
            </a:r>
            <a:r>
              <a:rPr sz="2400" spc="-10" dirty="0" smtClean="0">
                <a:latin typeface="Arial"/>
                <a:cs typeface="Arial"/>
              </a:rPr>
              <a:t>số)</a:t>
            </a:r>
            <a:r>
              <a:rPr sz="2400" spc="-20" dirty="0" smtClean="0">
                <a:latin typeface="Arial"/>
                <a:cs typeface="Arial"/>
              </a:rPr>
              <a:t> </a:t>
            </a:r>
            <a:r>
              <a:rPr sz="2400" dirty="0" smtClean="0">
                <a:latin typeface="Arial"/>
                <a:cs typeface="Arial"/>
              </a:rPr>
              <a:t>trở</a:t>
            </a:r>
            <a:r>
              <a:rPr sz="2400" spc="-35" dirty="0" smtClean="0">
                <a:latin typeface="Arial"/>
                <a:cs typeface="Arial"/>
              </a:rPr>
              <a:t> </a:t>
            </a:r>
            <a:r>
              <a:rPr sz="2400" spc="-20" dirty="0" smtClean="0">
                <a:latin typeface="Arial"/>
                <a:cs typeface="Arial"/>
              </a:rPr>
              <a:t>lên.</a:t>
            </a:r>
            <a:endParaRPr sz="2400" dirty="0" smtClean="0">
              <a:latin typeface="Arial"/>
              <a:cs typeface="Arial"/>
            </a:endParaRPr>
          </a:p>
          <a:p>
            <a:pPr marL="758806" indent="-401945">
              <a:spcBef>
                <a:spcPts val="1030"/>
              </a:spcBef>
              <a:buAutoNum type="alphaUcPeriod"/>
              <a:tabLst>
                <a:tab pos="758806" algn="l"/>
              </a:tabLst>
            </a:pPr>
            <a:r>
              <a:rPr sz="2400" spc="-30" dirty="0" smtClean="0">
                <a:latin typeface="Arial"/>
                <a:cs typeface="Arial"/>
              </a:rPr>
              <a:t>Có</a:t>
            </a:r>
            <a:r>
              <a:rPr sz="2400" spc="15" dirty="0" smtClean="0">
                <a:latin typeface="Arial"/>
                <a:cs typeface="Arial"/>
              </a:rPr>
              <a:t> </a:t>
            </a:r>
            <a:r>
              <a:rPr sz="2400" dirty="0" smtClean="0">
                <a:latin typeface="Arial"/>
                <a:cs typeface="Arial"/>
              </a:rPr>
              <a:t>thiết</a:t>
            </a:r>
            <a:r>
              <a:rPr sz="2400" spc="15" dirty="0" smtClean="0">
                <a:latin typeface="Arial"/>
                <a:cs typeface="Arial"/>
              </a:rPr>
              <a:t> </a:t>
            </a:r>
            <a:r>
              <a:rPr sz="2400" spc="50" dirty="0" smtClean="0">
                <a:latin typeface="Arial"/>
                <a:cs typeface="Arial"/>
              </a:rPr>
              <a:t>bị</a:t>
            </a:r>
            <a:r>
              <a:rPr sz="2400" dirty="0" smtClean="0">
                <a:latin typeface="Arial"/>
                <a:cs typeface="Arial"/>
              </a:rPr>
              <a:t> mạng</a:t>
            </a:r>
            <a:r>
              <a:rPr sz="2400" spc="10" dirty="0" smtClean="0">
                <a:latin typeface="Arial"/>
                <a:cs typeface="Arial"/>
              </a:rPr>
              <a:t> </a:t>
            </a:r>
            <a:r>
              <a:rPr sz="2400" dirty="0" smtClean="0">
                <a:latin typeface="Arial"/>
                <a:cs typeface="Arial"/>
              </a:rPr>
              <a:t>để</a:t>
            </a:r>
            <a:r>
              <a:rPr sz="2400" spc="5" dirty="0" smtClean="0">
                <a:latin typeface="Arial"/>
                <a:cs typeface="Arial"/>
              </a:rPr>
              <a:t> </a:t>
            </a:r>
            <a:r>
              <a:rPr sz="2400" dirty="0" smtClean="0">
                <a:latin typeface="Arial"/>
                <a:cs typeface="Arial"/>
              </a:rPr>
              <a:t>kết</a:t>
            </a:r>
            <a:r>
              <a:rPr sz="2400" spc="-10" dirty="0" smtClean="0">
                <a:latin typeface="Arial"/>
                <a:cs typeface="Arial"/>
              </a:rPr>
              <a:t> </a:t>
            </a:r>
            <a:r>
              <a:rPr sz="2400" dirty="0" smtClean="0">
                <a:latin typeface="Arial"/>
                <a:cs typeface="Arial"/>
              </a:rPr>
              <a:t>nối</a:t>
            </a:r>
            <a:r>
              <a:rPr sz="2400" spc="5" dirty="0" smtClean="0">
                <a:latin typeface="Arial"/>
                <a:cs typeface="Arial"/>
              </a:rPr>
              <a:t> </a:t>
            </a:r>
            <a:r>
              <a:rPr sz="2400" spc="-50" dirty="0" smtClean="0">
                <a:latin typeface="Arial"/>
                <a:cs typeface="Arial"/>
              </a:rPr>
              <a:t>các</a:t>
            </a:r>
            <a:r>
              <a:rPr sz="2400" spc="25" dirty="0" smtClean="0">
                <a:latin typeface="Arial"/>
                <a:cs typeface="Arial"/>
              </a:rPr>
              <a:t> </a:t>
            </a:r>
            <a:r>
              <a:rPr sz="2400" dirty="0" smtClean="0">
                <a:latin typeface="Arial"/>
                <a:cs typeface="Arial"/>
              </a:rPr>
              <a:t>máy</a:t>
            </a:r>
            <a:r>
              <a:rPr sz="2400" spc="25" dirty="0" smtClean="0">
                <a:latin typeface="Arial"/>
                <a:cs typeface="Arial"/>
              </a:rPr>
              <a:t> </a:t>
            </a:r>
            <a:r>
              <a:rPr sz="2400" dirty="0" smtClean="0">
                <a:latin typeface="Arial"/>
                <a:cs typeface="Arial"/>
              </a:rPr>
              <a:t>tính</a:t>
            </a:r>
            <a:r>
              <a:rPr sz="2400" spc="-5" dirty="0" smtClean="0">
                <a:latin typeface="Arial"/>
                <a:cs typeface="Arial"/>
              </a:rPr>
              <a:t> </a:t>
            </a:r>
            <a:r>
              <a:rPr sz="2400" dirty="0" smtClean="0">
                <a:latin typeface="Arial"/>
                <a:cs typeface="Arial"/>
              </a:rPr>
              <a:t>với</a:t>
            </a:r>
            <a:r>
              <a:rPr sz="2400" spc="25" dirty="0" smtClean="0">
                <a:latin typeface="Arial"/>
                <a:cs typeface="Arial"/>
              </a:rPr>
              <a:t> </a:t>
            </a:r>
            <a:r>
              <a:rPr sz="2400" spc="-10" dirty="0" smtClean="0">
                <a:latin typeface="Arial"/>
                <a:cs typeface="Arial"/>
              </a:rPr>
              <a:t>nhau.</a:t>
            </a:r>
            <a:endParaRPr sz="2400" dirty="0" smtClean="0">
              <a:latin typeface="Arial"/>
              <a:cs typeface="Arial"/>
            </a:endParaRPr>
          </a:p>
          <a:p>
            <a:pPr marL="758806" indent="-401945">
              <a:spcBef>
                <a:spcPts val="1019"/>
              </a:spcBef>
              <a:buAutoNum type="alphaUcPeriod"/>
              <a:tabLst>
                <a:tab pos="758806" algn="l"/>
              </a:tabLst>
            </a:pPr>
            <a:r>
              <a:rPr sz="2400" spc="-30" dirty="0" smtClean="0">
                <a:latin typeface="Arial"/>
                <a:cs typeface="Arial"/>
              </a:rPr>
              <a:t>Có</a:t>
            </a:r>
            <a:r>
              <a:rPr sz="2400" dirty="0" smtClean="0">
                <a:latin typeface="Arial"/>
                <a:cs typeface="Arial"/>
              </a:rPr>
              <a:t> phần</a:t>
            </a:r>
            <a:r>
              <a:rPr sz="2400" spc="5" dirty="0" smtClean="0">
                <a:latin typeface="Arial"/>
                <a:cs typeface="Arial"/>
              </a:rPr>
              <a:t> </a:t>
            </a:r>
            <a:r>
              <a:rPr sz="2400" dirty="0" smtClean="0">
                <a:latin typeface="Arial"/>
                <a:cs typeface="Arial"/>
              </a:rPr>
              <a:t>mềm</a:t>
            </a:r>
            <a:r>
              <a:rPr sz="2400" spc="-30" dirty="0" smtClean="0">
                <a:latin typeface="Arial"/>
                <a:cs typeface="Arial"/>
              </a:rPr>
              <a:t> </a:t>
            </a:r>
            <a:r>
              <a:rPr sz="2400" dirty="0" smtClean="0">
                <a:latin typeface="Arial"/>
                <a:cs typeface="Arial"/>
              </a:rPr>
              <a:t>cho</a:t>
            </a:r>
            <a:r>
              <a:rPr sz="2400" spc="5" dirty="0" smtClean="0">
                <a:latin typeface="Arial"/>
                <a:cs typeface="Arial"/>
              </a:rPr>
              <a:t> </a:t>
            </a:r>
            <a:r>
              <a:rPr sz="2400" dirty="0" smtClean="0">
                <a:latin typeface="Arial"/>
                <a:cs typeface="Arial"/>
              </a:rPr>
              <a:t>phép giao tiếp</a:t>
            </a:r>
            <a:r>
              <a:rPr sz="2400" spc="-20" dirty="0" smtClean="0">
                <a:latin typeface="Arial"/>
                <a:cs typeface="Arial"/>
              </a:rPr>
              <a:t> </a:t>
            </a:r>
            <a:r>
              <a:rPr sz="2400" spc="-10" dirty="0" smtClean="0">
                <a:latin typeface="Arial"/>
                <a:cs typeface="Arial"/>
              </a:rPr>
              <a:t>giữa</a:t>
            </a:r>
            <a:r>
              <a:rPr sz="2400" spc="-5" dirty="0" smtClean="0">
                <a:latin typeface="Arial"/>
                <a:cs typeface="Arial"/>
              </a:rPr>
              <a:t> </a:t>
            </a:r>
            <a:r>
              <a:rPr sz="2400" spc="-50" dirty="0" smtClean="0">
                <a:latin typeface="Arial"/>
                <a:cs typeface="Arial"/>
              </a:rPr>
              <a:t>các</a:t>
            </a:r>
            <a:r>
              <a:rPr sz="2400" spc="15" dirty="0" smtClean="0">
                <a:latin typeface="Arial"/>
                <a:cs typeface="Arial"/>
              </a:rPr>
              <a:t> </a:t>
            </a:r>
            <a:r>
              <a:rPr sz="2400" dirty="0" smtClean="0">
                <a:latin typeface="Arial"/>
                <a:cs typeface="Arial"/>
              </a:rPr>
              <a:t>máy</a:t>
            </a:r>
            <a:r>
              <a:rPr sz="2400" spc="-10" dirty="0" smtClean="0">
                <a:latin typeface="Arial"/>
                <a:cs typeface="Arial"/>
              </a:rPr>
              <a:t> tính.</a:t>
            </a:r>
            <a:endParaRPr sz="2400" dirty="0" smtClean="0">
              <a:latin typeface="Arial"/>
              <a:cs typeface="Arial"/>
            </a:endParaRPr>
          </a:p>
          <a:p>
            <a:pPr marL="758806" indent="-401945">
              <a:spcBef>
                <a:spcPts val="1035"/>
              </a:spcBef>
              <a:buAutoNum type="alphaUcPeriod"/>
              <a:tabLst>
                <a:tab pos="758806" algn="l"/>
              </a:tabLst>
            </a:pPr>
            <a:r>
              <a:rPr sz="2400" spc="-30" dirty="0" smtClean="0">
                <a:latin typeface="Arial"/>
                <a:cs typeface="Arial"/>
              </a:rPr>
              <a:t>Có</a:t>
            </a:r>
            <a:r>
              <a:rPr sz="2400" spc="35" dirty="0" smtClean="0">
                <a:latin typeface="Arial"/>
                <a:cs typeface="Arial"/>
              </a:rPr>
              <a:t> </a:t>
            </a:r>
            <a:r>
              <a:rPr sz="2400" dirty="0" smtClean="0">
                <a:latin typeface="Arial"/>
                <a:cs typeface="Arial"/>
              </a:rPr>
              <a:t>thiết</a:t>
            </a:r>
            <a:r>
              <a:rPr sz="2400" spc="25" dirty="0" smtClean="0">
                <a:latin typeface="Arial"/>
                <a:cs typeface="Arial"/>
              </a:rPr>
              <a:t> </a:t>
            </a:r>
            <a:r>
              <a:rPr sz="2400" spc="50" dirty="0" smtClean="0">
                <a:latin typeface="Arial"/>
                <a:cs typeface="Arial"/>
              </a:rPr>
              <a:t>bị</a:t>
            </a:r>
            <a:r>
              <a:rPr sz="2400" spc="20" dirty="0" smtClean="0">
                <a:latin typeface="Arial"/>
                <a:cs typeface="Arial"/>
              </a:rPr>
              <a:t> </a:t>
            </a:r>
            <a:r>
              <a:rPr sz="2400" dirty="0" smtClean="0">
                <a:latin typeface="Arial"/>
                <a:cs typeface="Arial"/>
              </a:rPr>
              <a:t>dùng</a:t>
            </a:r>
            <a:r>
              <a:rPr sz="2400" spc="30" dirty="0" smtClean="0">
                <a:latin typeface="Arial"/>
                <a:cs typeface="Arial"/>
              </a:rPr>
              <a:t> </a:t>
            </a:r>
            <a:r>
              <a:rPr sz="2400" dirty="0" smtClean="0">
                <a:latin typeface="Arial"/>
                <a:cs typeface="Arial"/>
              </a:rPr>
              <a:t>chung</a:t>
            </a:r>
            <a:r>
              <a:rPr sz="2400" spc="30" dirty="0" smtClean="0">
                <a:latin typeface="Arial"/>
                <a:cs typeface="Arial"/>
              </a:rPr>
              <a:t> </a:t>
            </a:r>
            <a:r>
              <a:rPr sz="2400" dirty="0" smtClean="0">
                <a:latin typeface="Arial"/>
                <a:cs typeface="Arial"/>
              </a:rPr>
              <a:t>để</a:t>
            </a:r>
            <a:r>
              <a:rPr sz="2400" spc="20" dirty="0" smtClean="0">
                <a:latin typeface="Arial"/>
                <a:cs typeface="Arial"/>
              </a:rPr>
              <a:t> </a:t>
            </a:r>
            <a:r>
              <a:rPr sz="2400" spc="55" dirty="0" smtClean="0">
                <a:latin typeface="Arial"/>
                <a:cs typeface="Arial"/>
              </a:rPr>
              <a:t>tiết</a:t>
            </a:r>
            <a:r>
              <a:rPr sz="2400" spc="5" dirty="0" smtClean="0">
                <a:latin typeface="Arial"/>
                <a:cs typeface="Arial"/>
              </a:rPr>
              <a:t> </a:t>
            </a:r>
            <a:r>
              <a:rPr sz="2400" dirty="0" smtClean="0">
                <a:latin typeface="Arial"/>
                <a:cs typeface="Arial"/>
              </a:rPr>
              <a:t>kiệm</a:t>
            </a:r>
            <a:r>
              <a:rPr sz="2400" spc="5" dirty="0" smtClean="0">
                <a:latin typeface="Arial"/>
                <a:cs typeface="Arial"/>
              </a:rPr>
              <a:t> </a:t>
            </a:r>
            <a:r>
              <a:rPr sz="2400" dirty="0" smtClean="0">
                <a:latin typeface="Arial"/>
                <a:cs typeface="Arial"/>
              </a:rPr>
              <a:t>tài</a:t>
            </a:r>
            <a:r>
              <a:rPr sz="2400" spc="40" dirty="0" smtClean="0">
                <a:latin typeface="Arial"/>
                <a:cs typeface="Arial"/>
              </a:rPr>
              <a:t> </a:t>
            </a:r>
            <a:r>
              <a:rPr sz="2400" dirty="0" smtClean="0">
                <a:latin typeface="Arial"/>
                <a:cs typeface="Arial"/>
              </a:rPr>
              <a:t>nguyên.</a:t>
            </a:r>
            <a:r>
              <a:rPr sz="2400" spc="35" dirty="0" smtClean="0">
                <a:latin typeface="Arial"/>
                <a:cs typeface="Arial"/>
              </a:rPr>
              <a:t> </a:t>
            </a:r>
            <a:r>
              <a:rPr sz="2400" spc="-25" dirty="0" smtClean="0">
                <a:latin typeface="Arial"/>
                <a:cs typeface="Arial"/>
              </a:rPr>
              <a:t>(x)</a:t>
            </a:r>
            <a:endParaRPr sz="2400" dirty="0">
              <a:latin typeface="Arial"/>
              <a:cs typeface="Arial"/>
            </a:endParaRPr>
          </a:p>
        </p:txBody>
      </p:sp>
      <p:sp>
        <p:nvSpPr>
          <p:cNvPr id="3" name="object 3"/>
          <p:cNvSpPr txBox="1">
            <a:spLocks noGrp="1"/>
          </p:cNvSpPr>
          <p:nvPr>
            <p:ph type="title"/>
          </p:nvPr>
        </p:nvSpPr>
        <p:spPr>
          <a:xfrm>
            <a:off x="317500" y="702605"/>
            <a:ext cx="9460902" cy="401264"/>
          </a:xfrm>
          <a:prstGeom prst="rect">
            <a:avLst/>
          </a:prstGeom>
        </p:spPr>
        <p:txBody>
          <a:bodyPr vert="horz" wrap="square" lIns="0" tIns="13335" rIns="0" bIns="0" rtlCol="0">
            <a:spAutoFit/>
          </a:bodyPr>
          <a:lstStyle/>
          <a:p>
            <a:pPr marR="38734" algn="ctr">
              <a:spcBef>
                <a:spcPts val="105"/>
              </a:spcBef>
            </a:pPr>
            <a:r>
              <a:rPr sz="2800" b="1" dirty="0">
                <a:solidFill>
                  <a:srgbClr val="160EBE"/>
                </a:solidFill>
              </a:rPr>
              <a:t>MỨC VẬN</a:t>
            </a:r>
            <a:r>
              <a:rPr sz="2800" b="1" spc="15" dirty="0">
                <a:solidFill>
                  <a:srgbClr val="160EBE"/>
                </a:solidFill>
              </a:rPr>
              <a:t> </a:t>
            </a:r>
            <a:r>
              <a:rPr sz="2800" b="1" spc="-20" dirty="0">
                <a:solidFill>
                  <a:srgbClr val="160EBE"/>
                </a:solidFill>
              </a:rPr>
              <a:t>DỤNG</a:t>
            </a:r>
            <a:endParaRPr sz="2800" b="1" dirty="0">
              <a:solidFill>
                <a:srgbClr val="160EBE"/>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1300" y="796932"/>
            <a:ext cx="9537102" cy="5709896"/>
          </a:xfrm>
          <a:prstGeom prst="rect">
            <a:avLst/>
          </a:prstGeom>
        </p:spPr>
        <p:txBody>
          <a:bodyPr vert="horz" wrap="square" lIns="0" tIns="142875" rIns="0" bIns="0" rtlCol="0">
            <a:spAutoFit/>
          </a:bodyPr>
          <a:lstStyle/>
          <a:p>
            <a:pPr marL="245739" indent="-233039">
              <a:spcBef>
                <a:spcPts val="1125"/>
              </a:spcBef>
              <a:buFont typeface="Arial"/>
              <a:buChar char="•"/>
              <a:tabLst>
                <a:tab pos="245739" algn="l"/>
              </a:tabLst>
            </a:pPr>
            <a:r>
              <a:rPr sz="2400" b="1" dirty="0">
                <a:solidFill>
                  <a:srgbClr val="0000CC"/>
                </a:solidFill>
                <a:latin typeface="Arial"/>
                <a:cs typeface="Arial"/>
              </a:rPr>
              <a:t>Ví</a:t>
            </a:r>
            <a:r>
              <a:rPr sz="2400" b="1" spc="-50" dirty="0">
                <a:solidFill>
                  <a:srgbClr val="0000CC"/>
                </a:solidFill>
                <a:latin typeface="Arial"/>
                <a:cs typeface="Arial"/>
              </a:rPr>
              <a:t> </a:t>
            </a:r>
            <a:r>
              <a:rPr sz="2400" b="1" dirty="0">
                <a:solidFill>
                  <a:srgbClr val="0000CC"/>
                </a:solidFill>
                <a:latin typeface="Arial"/>
                <a:cs typeface="Arial"/>
              </a:rPr>
              <a:t>dụ</a:t>
            </a:r>
            <a:r>
              <a:rPr sz="2400" b="1" spc="-25" dirty="0">
                <a:solidFill>
                  <a:srgbClr val="0000CC"/>
                </a:solidFill>
                <a:latin typeface="Arial"/>
                <a:cs typeface="Arial"/>
              </a:rPr>
              <a:t> </a:t>
            </a:r>
            <a:r>
              <a:rPr sz="2400" b="1" dirty="0">
                <a:solidFill>
                  <a:srgbClr val="0000CC"/>
                </a:solidFill>
                <a:latin typeface="Arial"/>
                <a:cs typeface="Arial"/>
              </a:rPr>
              <a:t>về nhận</a:t>
            </a:r>
            <a:r>
              <a:rPr sz="2400" b="1" spc="-25" dirty="0">
                <a:solidFill>
                  <a:srgbClr val="0000CC"/>
                </a:solidFill>
                <a:latin typeface="Arial"/>
                <a:cs typeface="Arial"/>
              </a:rPr>
              <a:t> </a:t>
            </a:r>
            <a:r>
              <a:rPr sz="2400" b="1" dirty="0">
                <a:solidFill>
                  <a:srgbClr val="0000CC"/>
                </a:solidFill>
                <a:latin typeface="Arial"/>
                <a:cs typeface="Arial"/>
              </a:rPr>
              <a:t>dạng,</a:t>
            </a:r>
            <a:r>
              <a:rPr sz="2400" b="1" spc="-20" dirty="0">
                <a:solidFill>
                  <a:srgbClr val="0000CC"/>
                </a:solidFill>
                <a:latin typeface="Arial"/>
                <a:cs typeface="Arial"/>
              </a:rPr>
              <a:t> </a:t>
            </a:r>
            <a:r>
              <a:rPr sz="2400" b="1" dirty="0">
                <a:solidFill>
                  <a:srgbClr val="0000CC"/>
                </a:solidFill>
                <a:latin typeface="Arial"/>
                <a:cs typeface="Arial"/>
              </a:rPr>
              <a:t>giải</a:t>
            </a:r>
            <a:r>
              <a:rPr sz="2400" b="1" spc="-25" dirty="0">
                <a:solidFill>
                  <a:srgbClr val="0000CC"/>
                </a:solidFill>
                <a:latin typeface="Arial"/>
                <a:cs typeface="Arial"/>
              </a:rPr>
              <a:t> </a:t>
            </a:r>
            <a:r>
              <a:rPr sz="2400" b="1" dirty="0">
                <a:solidFill>
                  <a:srgbClr val="0000CC"/>
                </a:solidFill>
                <a:latin typeface="Arial"/>
                <a:cs typeface="Arial"/>
              </a:rPr>
              <a:t>thích,</a:t>
            </a:r>
            <a:r>
              <a:rPr sz="2400" b="1" spc="-15" dirty="0">
                <a:solidFill>
                  <a:srgbClr val="0000CC"/>
                </a:solidFill>
                <a:latin typeface="Arial"/>
                <a:cs typeface="Arial"/>
              </a:rPr>
              <a:t> </a:t>
            </a:r>
            <a:r>
              <a:rPr sz="2400" b="1" dirty="0">
                <a:solidFill>
                  <a:srgbClr val="0000CC"/>
                </a:solidFill>
                <a:latin typeface="Arial"/>
                <a:cs typeface="Arial"/>
              </a:rPr>
              <a:t>thể hiện</a:t>
            </a:r>
            <a:r>
              <a:rPr sz="2400" b="1" spc="-30" dirty="0">
                <a:solidFill>
                  <a:srgbClr val="0000CC"/>
                </a:solidFill>
                <a:latin typeface="Arial"/>
                <a:cs typeface="Arial"/>
              </a:rPr>
              <a:t> </a:t>
            </a:r>
            <a:r>
              <a:rPr sz="2400" b="1" spc="-85" dirty="0">
                <a:solidFill>
                  <a:srgbClr val="0000CC"/>
                </a:solidFill>
                <a:latin typeface="Arial"/>
                <a:cs typeface="Arial"/>
              </a:rPr>
              <a:t>được</a:t>
            </a:r>
            <a:r>
              <a:rPr sz="2400" b="1" spc="-15" dirty="0">
                <a:solidFill>
                  <a:srgbClr val="0000CC"/>
                </a:solidFill>
                <a:latin typeface="Arial"/>
                <a:cs typeface="Arial"/>
              </a:rPr>
              <a:t> </a:t>
            </a:r>
            <a:r>
              <a:rPr sz="2400" b="1" spc="50" dirty="0">
                <a:solidFill>
                  <a:srgbClr val="FF0000"/>
                </a:solidFill>
                <a:latin typeface="Arial"/>
                <a:cs typeface="Arial"/>
              </a:rPr>
              <a:t>tri</a:t>
            </a:r>
            <a:r>
              <a:rPr sz="2400" b="1" spc="-25" dirty="0">
                <a:solidFill>
                  <a:srgbClr val="FF0000"/>
                </a:solidFill>
                <a:latin typeface="Arial"/>
                <a:cs typeface="Arial"/>
              </a:rPr>
              <a:t> </a:t>
            </a:r>
            <a:r>
              <a:rPr sz="2400" b="1" spc="-10" dirty="0">
                <a:solidFill>
                  <a:srgbClr val="FF0000"/>
                </a:solidFill>
                <a:latin typeface="Arial"/>
                <a:cs typeface="Arial"/>
              </a:rPr>
              <a:t>thức</a:t>
            </a:r>
            <a:r>
              <a:rPr sz="2400" b="1" spc="-20" dirty="0">
                <a:solidFill>
                  <a:srgbClr val="FF0000"/>
                </a:solidFill>
                <a:latin typeface="Arial"/>
                <a:cs typeface="Arial"/>
              </a:rPr>
              <a:t> </a:t>
            </a:r>
            <a:r>
              <a:rPr sz="2400" b="1" spc="-175" dirty="0">
                <a:solidFill>
                  <a:srgbClr val="FF0000"/>
                </a:solidFill>
                <a:latin typeface="Arial"/>
                <a:cs typeface="Arial"/>
              </a:rPr>
              <a:t>sự</a:t>
            </a:r>
            <a:r>
              <a:rPr sz="2400" b="1" spc="-10" dirty="0">
                <a:solidFill>
                  <a:srgbClr val="FF0000"/>
                </a:solidFill>
                <a:latin typeface="Arial"/>
                <a:cs typeface="Arial"/>
              </a:rPr>
              <a:t> </a:t>
            </a:r>
            <a:r>
              <a:rPr sz="2400" b="1" spc="-25" dirty="0">
                <a:solidFill>
                  <a:srgbClr val="FF0000"/>
                </a:solidFill>
                <a:latin typeface="Arial"/>
                <a:cs typeface="Arial"/>
              </a:rPr>
              <a:t>vật</a:t>
            </a:r>
            <a:endParaRPr sz="2400" dirty="0">
              <a:latin typeface="Arial"/>
              <a:cs typeface="Arial"/>
            </a:endParaRPr>
          </a:p>
          <a:p>
            <a:pPr marL="327652">
              <a:spcBef>
                <a:spcPts val="1035"/>
              </a:spcBef>
            </a:pPr>
            <a:r>
              <a:rPr sz="2400" dirty="0">
                <a:latin typeface="Arial"/>
                <a:cs typeface="Arial"/>
              </a:rPr>
              <a:t>–</a:t>
            </a:r>
            <a:r>
              <a:rPr sz="2400" spc="95" dirty="0">
                <a:latin typeface="Arial"/>
                <a:cs typeface="Arial"/>
              </a:rPr>
              <a:t> </a:t>
            </a:r>
            <a:r>
              <a:rPr sz="2400" b="1" dirty="0">
                <a:latin typeface="Arial"/>
                <a:cs typeface="Arial"/>
              </a:rPr>
              <a:t>Thể</a:t>
            </a:r>
            <a:r>
              <a:rPr sz="2400" b="1" spc="-5" dirty="0">
                <a:latin typeface="Arial"/>
                <a:cs typeface="Arial"/>
              </a:rPr>
              <a:t> </a:t>
            </a:r>
            <a:r>
              <a:rPr sz="2400" b="1" dirty="0">
                <a:latin typeface="Arial"/>
                <a:cs typeface="Arial"/>
              </a:rPr>
              <a:t>hiện</a:t>
            </a:r>
            <a:r>
              <a:rPr sz="2400" b="1" spc="-35" dirty="0">
                <a:latin typeface="Arial"/>
                <a:cs typeface="Arial"/>
              </a:rPr>
              <a:t> </a:t>
            </a:r>
            <a:r>
              <a:rPr sz="2400" b="1" dirty="0">
                <a:latin typeface="Arial"/>
                <a:cs typeface="Arial"/>
              </a:rPr>
              <a:t>(Vận</a:t>
            </a:r>
            <a:r>
              <a:rPr sz="2400" b="1" spc="-15" dirty="0">
                <a:latin typeface="Arial"/>
                <a:cs typeface="Arial"/>
              </a:rPr>
              <a:t> </a:t>
            </a:r>
            <a:r>
              <a:rPr sz="2400" b="1" dirty="0">
                <a:latin typeface="Arial"/>
                <a:cs typeface="Arial"/>
              </a:rPr>
              <a:t>dụng):</a:t>
            </a:r>
            <a:r>
              <a:rPr sz="2400" b="1" spc="-35" dirty="0">
                <a:latin typeface="Arial"/>
                <a:cs typeface="Arial"/>
              </a:rPr>
              <a:t> </a:t>
            </a:r>
            <a:r>
              <a:rPr sz="2400" i="1" dirty="0">
                <a:latin typeface="Arial"/>
                <a:cs typeface="Arial"/>
              </a:rPr>
              <a:t>thể</a:t>
            </a:r>
            <a:r>
              <a:rPr sz="2400" i="1" spc="-15" dirty="0">
                <a:latin typeface="Arial"/>
                <a:cs typeface="Arial"/>
              </a:rPr>
              <a:t> </a:t>
            </a:r>
            <a:r>
              <a:rPr sz="2400" i="1" dirty="0">
                <a:latin typeface="Arial"/>
                <a:cs typeface="Arial"/>
              </a:rPr>
              <a:t>hiện</a:t>
            </a:r>
            <a:r>
              <a:rPr sz="2400" i="1" spc="-25" dirty="0">
                <a:latin typeface="Arial"/>
                <a:cs typeface="Arial"/>
              </a:rPr>
              <a:t> </a:t>
            </a:r>
            <a:r>
              <a:rPr sz="2400" i="1" dirty="0">
                <a:latin typeface="Arial"/>
                <a:cs typeface="Arial"/>
              </a:rPr>
              <a:t>khái</a:t>
            </a:r>
            <a:r>
              <a:rPr sz="2400" i="1" spc="-20" dirty="0">
                <a:latin typeface="Arial"/>
                <a:cs typeface="Arial"/>
              </a:rPr>
              <a:t> </a:t>
            </a:r>
            <a:r>
              <a:rPr sz="2400" i="1" spc="-10" dirty="0">
                <a:latin typeface="Arial"/>
                <a:cs typeface="Arial"/>
              </a:rPr>
              <a:t>niệm.</a:t>
            </a:r>
            <a:endParaRPr sz="2400" dirty="0">
              <a:latin typeface="Arial"/>
              <a:cs typeface="Arial"/>
            </a:endParaRPr>
          </a:p>
          <a:p>
            <a:pPr marL="327652">
              <a:spcBef>
                <a:spcPts val="1030"/>
              </a:spcBef>
            </a:pPr>
            <a:r>
              <a:rPr sz="2400" dirty="0">
                <a:latin typeface="Arial"/>
                <a:cs typeface="Arial"/>
              </a:rPr>
              <a:t>Hệ</a:t>
            </a:r>
            <a:r>
              <a:rPr sz="2400" spc="-25" dirty="0">
                <a:latin typeface="Arial"/>
                <a:cs typeface="Arial"/>
              </a:rPr>
              <a:t> </a:t>
            </a:r>
            <a:r>
              <a:rPr sz="2400" spc="55" dirty="0">
                <a:latin typeface="Arial"/>
                <a:cs typeface="Arial"/>
              </a:rPr>
              <a:t>thống</a:t>
            </a:r>
            <a:r>
              <a:rPr sz="2400" spc="-30" dirty="0">
                <a:latin typeface="Arial"/>
                <a:cs typeface="Arial"/>
              </a:rPr>
              <a:t> </a:t>
            </a:r>
            <a:r>
              <a:rPr sz="2400" dirty="0">
                <a:latin typeface="Arial"/>
                <a:cs typeface="Arial"/>
              </a:rPr>
              <a:t>máy</a:t>
            </a:r>
            <a:r>
              <a:rPr sz="2400" spc="-40" dirty="0">
                <a:latin typeface="Arial"/>
                <a:cs typeface="Arial"/>
              </a:rPr>
              <a:t> </a:t>
            </a:r>
            <a:r>
              <a:rPr sz="2400" dirty="0">
                <a:latin typeface="Arial"/>
                <a:cs typeface="Arial"/>
              </a:rPr>
              <a:t>tính</a:t>
            </a:r>
            <a:r>
              <a:rPr sz="2400" spc="-30" dirty="0">
                <a:latin typeface="Arial"/>
                <a:cs typeface="Arial"/>
              </a:rPr>
              <a:t> </a:t>
            </a:r>
            <a:r>
              <a:rPr sz="2400" spc="50" dirty="0">
                <a:latin typeface="Arial"/>
                <a:cs typeface="Arial"/>
              </a:rPr>
              <a:t>trong</a:t>
            </a:r>
            <a:r>
              <a:rPr sz="2400" spc="-30" dirty="0">
                <a:latin typeface="Arial"/>
                <a:cs typeface="Arial"/>
              </a:rPr>
              <a:t> </a:t>
            </a:r>
            <a:r>
              <a:rPr sz="2400" dirty="0">
                <a:latin typeface="Arial"/>
                <a:cs typeface="Arial"/>
              </a:rPr>
              <a:t>trường</a:t>
            </a:r>
            <a:r>
              <a:rPr sz="2400" spc="-30" dirty="0">
                <a:latin typeface="Arial"/>
                <a:cs typeface="Arial"/>
              </a:rPr>
              <a:t> </a:t>
            </a:r>
            <a:r>
              <a:rPr sz="2400" dirty="0">
                <a:latin typeface="Arial"/>
                <a:cs typeface="Arial"/>
              </a:rPr>
              <a:t>hợp</a:t>
            </a:r>
            <a:r>
              <a:rPr sz="2400" spc="-30" dirty="0">
                <a:latin typeface="Arial"/>
                <a:cs typeface="Arial"/>
              </a:rPr>
              <a:t> </a:t>
            </a:r>
            <a:r>
              <a:rPr sz="2400" dirty="0">
                <a:latin typeface="Arial"/>
                <a:cs typeface="Arial"/>
              </a:rPr>
              <a:t>nào</a:t>
            </a:r>
            <a:r>
              <a:rPr sz="2400" spc="-30" dirty="0">
                <a:latin typeface="Arial"/>
                <a:cs typeface="Arial"/>
              </a:rPr>
              <a:t> </a:t>
            </a:r>
            <a:r>
              <a:rPr sz="2400" spc="-50" dirty="0">
                <a:latin typeface="Arial"/>
                <a:cs typeface="Arial"/>
              </a:rPr>
              <a:t>sau</a:t>
            </a:r>
            <a:r>
              <a:rPr sz="2400" spc="-25" dirty="0">
                <a:latin typeface="Arial"/>
                <a:cs typeface="Arial"/>
              </a:rPr>
              <a:t> </a:t>
            </a:r>
            <a:r>
              <a:rPr sz="2400" dirty="0">
                <a:latin typeface="Arial"/>
                <a:cs typeface="Arial"/>
              </a:rPr>
              <a:t>đây</a:t>
            </a:r>
            <a:r>
              <a:rPr sz="2400" spc="-20" dirty="0">
                <a:latin typeface="Arial"/>
                <a:cs typeface="Arial"/>
              </a:rPr>
              <a:t> </a:t>
            </a:r>
            <a:r>
              <a:rPr sz="2400" dirty="0">
                <a:latin typeface="Arial"/>
                <a:cs typeface="Arial"/>
              </a:rPr>
              <a:t>là</a:t>
            </a:r>
            <a:r>
              <a:rPr sz="2400" spc="-35" dirty="0">
                <a:latin typeface="Arial"/>
                <a:cs typeface="Arial"/>
              </a:rPr>
              <a:t> </a:t>
            </a:r>
            <a:r>
              <a:rPr sz="2400" dirty="0">
                <a:latin typeface="Arial"/>
                <a:cs typeface="Arial"/>
              </a:rPr>
              <a:t>mạng</a:t>
            </a:r>
            <a:r>
              <a:rPr sz="2400" spc="-30" dirty="0">
                <a:latin typeface="Arial"/>
                <a:cs typeface="Arial"/>
              </a:rPr>
              <a:t> </a:t>
            </a:r>
            <a:r>
              <a:rPr sz="2400" dirty="0">
                <a:latin typeface="Arial"/>
                <a:cs typeface="Arial"/>
              </a:rPr>
              <a:t>máy</a:t>
            </a:r>
            <a:r>
              <a:rPr sz="2400" spc="-20" dirty="0">
                <a:latin typeface="Arial"/>
                <a:cs typeface="Arial"/>
              </a:rPr>
              <a:t> </a:t>
            </a:r>
            <a:r>
              <a:rPr sz="2400" spc="-10" dirty="0">
                <a:latin typeface="Arial"/>
                <a:cs typeface="Arial"/>
              </a:rPr>
              <a:t>tính?</a:t>
            </a:r>
            <a:endParaRPr sz="2400" dirty="0">
              <a:latin typeface="Arial"/>
              <a:cs typeface="Arial"/>
            </a:endParaRPr>
          </a:p>
          <a:p>
            <a:pPr marL="757536" marR="5080" indent="-401310">
              <a:lnSpc>
                <a:spcPct val="121000"/>
              </a:lnSpc>
              <a:spcBef>
                <a:spcPts val="530"/>
              </a:spcBef>
              <a:buAutoNum type="alphaUcPeriod"/>
              <a:tabLst>
                <a:tab pos="757536" algn="l"/>
                <a:tab pos="758806" algn="l"/>
              </a:tabLst>
            </a:pPr>
            <a:r>
              <a:rPr sz="2400" dirty="0">
                <a:latin typeface="Arial"/>
                <a:cs typeface="Arial"/>
              </a:rPr>
              <a:t>	</a:t>
            </a:r>
            <a:r>
              <a:rPr sz="2400" spc="105" dirty="0">
                <a:latin typeface="Arial"/>
                <a:cs typeface="Arial"/>
              </a:rPr>
              <a:t>Một</a:t>
            </a:r>
            <a:r>
              <a:rPr sz="2400" spc="114" dirty="0">
                <a:latin typeface="Arial"/>
                <a:cs typeface="Arial"/>
              </a:rPr>
              <a:t> </a:t>
            </a:r>
            <a:r>
              <a:rPr sz="2400" dirty="0">
                <a:latin typeface="Arial"/>
                <a:cs typeface="Arial"/>
              </a:rPr>
              <a:t>điện</a:t>
            </a:r>
            <a:r>
              <a:rPr sz="2400" spc="100" dirty="0">
                <a:latin typeface="Arial"/>
                <a:cs typeface="Arial"/>
              </a:rPr>
              <a:t> </a:t>
            </a:r>
            <a:r>
              <a:rPr sz="2400" dirty="0">
                <a:latin typeface="Arial"/>
                <a:cs typeface="Arial"/>
              </a:rPr>
              <a:t>thoại</a:t>
            </a:r>
            <a:r>
              <a:rPr sz="2400" spc="114" dirty="0">
                <a:latin typeface="Arial"/>
                <a:cs typeface="Arial"/>
              </a:rPr>
              <a:t> </a:t>
            </a:r>
            <a:r>
              <a:rPr sz="2400" spc="55" dirty="0">
                <a:latin typeface="Arial"/>
                <a:cs typeface="Arial"/>
              </a:rPr>
              <a:t>thông</a:t>
            </a:r>
            <a:r>
              <a:rPr sz="2400" spc="114" dirty="0">
                <a:latin typeface="Arial"/>
                <a:cs typeface="Arial"/>
              </a:rPr>
              <a:t> </a:t>
            </a:r>
            <a:r>
              <a:rPr sz="2400" dirty="0">
                <a:latin typeface="Arial"/>
                <a:cs typeface="Arial"/>
              </a:rPr>
              <a:t>minh</a:t>
            </a:r>
            <a:r>
              <a:rPr sz="2400" spc="100" dirty="0">
                <a:latin typeface="Arial"/>
                <a:cs typeface="Arial"/>
              </a:rPr>
              <a:t> </a:t>
            </a:r>
            <a:r>
              <a:rPr sz="2400" dirty="0">
                <a:latin typeface="Arial"/>
                <a:cs typeface="Arial"/>
              </a:rPr>
              <a:t>và</a:t>
            </a:r>
            <a:r>
              <a:rPr sz="2400" spc="120" dirty="0">
                <a:latin typeface="Arial"/>
                <a:cs typeface="Arial"/>
              </a:rPr>
              <a:t> </a:t>
            </a:r>
            <a:r>
              <a:rPr sz="2400" spc="80" dirty="0">
                <a:latin typeface="Arial"/>
                <a:cs typeface="Arial"/>
              </a:rPr>
              <a:t>một</a:t>
            </a:r>
            <a:r>
              <a:rPr sz="2400" spc="114" dirty="0">
                <a:latin typeface="Arial"/>
                <a:cs typeface="Arial"/>
              </a:rPr>
              <a:t> </a:t>
            </a:r>
            <a:r>
              <a:rPr sz="2400" dirty="0">
                <a:latin typeface="Arial"/>
                <a:cs typeface="Arial"/>
              </a:rPr>
              <a:t>máy</a:t>
            </a:r>
            <a:r>
              <a:rPr sz="2400" spc="110" dirty="0">
                <a:latin typeface="Arial"/>
                <a:cs typeface="Arial"/>
              </a:rPr>
              <a:t> </a:t>
            </a:r>
            <a:r>
              <a:rPr sz="2400" dirty="0">
                <a:latin typeface="Arial"/>
                <a:cs typeface="Arial"/>
              </a:rPr>
              <a:t>tính</a:t>
            </a:r>
            <a:r>
              <a:rPr sz="2400" spc="120" dirty="0">
                <a:latin typeface="Arial"/>
                <a:cs typeface="Arial"/>
              </a:rPr>
              <a:t> </a:t>
            </a:r>
            <a:r>
              <a:rPr sz="2400" spc="-10" dirty="0">
                <a:latin typeface="Arial"/>
                <a:cs typeface="Arial"/>
              </a:rPr>
              <a:t>xách</a:t>
            </a:r>
            <a:r>
              <a:rPr sz="2400" spc="100" dirty="0">
                <a:latin typeface="Arial"/>
                <a:cs typeface="Arial"/>
              </a:rPr>
              <a:t> </a:t>
            </a:r>
            <a:r>
              <a:rPr sz="2400" dirty="0">
                <a:latin typeface="Arial"/>
                <a:cs typeface="Arial"/>
              </a:rPr>
              <a:t>tay;</a:t>
            </a:r>
            <a:r>
              <a:rPr sz="2400" spc="105" dirty="0">
                <a:latin typeface="Arial"/>
                <a:cs typeface="Arial"/>
              </a:rPr>
              <a:t> </a:t>
            </a:r>
            <a:r>
              <a:rPr sz="2400" dirty="0">
                <a:latin typeface="Arial"/>
                <a:cs typeface="Arial"/>
              </a:rPr>
              <a:t>ảnh</a:t>
            </a:r>
            <a:r>
              <a:rPr sz="2400" spc="100" dirty="0">
                <a:latin typeface="Arial"/>
                <a:cs typeface="Arial"/>
              </a:rPr>
              <a:t> </a:t>
            </a:r>
            <a:r>
              <a:rPr sz="2400" dirty="0">
                <a:latin typeface="Arial"/>
                <a:cs typeface="Arial"/>
              </a:rPr>
              <a:t>đang</a:t>
            </a:r>
            <a:r>
              <a:rPr sz="2400" spc="114" dirty="0">
                <a:latin typeface="Arial"/>
                <a:cs typeface="Arial"/>
              </a:rPr>
              <a:t> </a:t>
            </a:r>
            <a:r>
              <a:rPr sz="2400" spc="-20" dirty="0">
                <a:latin typeface="Arial"/>
                <a:cs typeface="Arial"/>
              </a:rPr>
              <a:t>được</a:t>
            </a:r>
            <a:r>
              <a:rPr sz="2400" spc="135" dirty="0">
                <a:latin typeface="Arial"/>
                <a:cs typeface="Arial"/>
              </a:rPr>
              <a:t> </a:t>
            </a:r>
            <a:r>
              <a:rPr sz="2400" dirty="0">
                <a:latin typeface="Arial"/>
                <a:cs typeface="Arial"/>
              </a:rPr>
              <a:t>truyền</a:t>
            </a:r>
            <a:r>
              <a:rPr sz="2400" spc="100" dirty="0">
                <a:latin typeface="Arial"/>
                <a:cs typeface="Arial"/>
              </a:rPr>
              <a:t> </a:t>
            </a:r>
            <a:r>
              <a:rPr sz="2400" spc="-25" dirty="0">
                <a:latin typeface="Arial"/>
                <a:cs typeface="Arial"/>
              </a:rPr>
              <a:t>từ </a:t>
            </a:r>
            <a:r>
              <a:rPr sz="2400" dirty="0">
                <a:latin typeface="Arial"/>
                <a:cs typeface="Arial"/>
              </a:rPr>
              <a:t>điện</a:t>
            </a:r>
            <a:r>
              <a:rPr sz="2400" spc="55" dirty="0">
                <a:latin typeface="Arial"/>
                <a:cs typeface="Arial"/>
              </a:rPr>
              <a:t> </a:t>
            </a:r>
            <a:r>
              <a:rPr sz="2400" dirty="0">
                <a:latin typeface="Arial"/>
                <a:cs typeface="Arial"/>
              </a:rPr>
              <a:t>thoại</a:t>
            </a:r>
            <a:r>
              <a:rPr sz="2400" spc="105" dirty="0">
                <a:latin typeface="Arial"/>
                <a:cs typeface="Arial"/>
              </a:rPr>
              <a:t> </a:t>
            </a:r>
            <a:r>
              <a:rPr sz="2400" dirty="0">
                <a:latin typeface="Arial"/>
                <a:cs typeface="Arial"/>
              </a:rPr>
              <a:t>đến</a:t>
            </a:r>
            <a:r>
              <a:rPr sz="2400" spc="55" dirty="0">
                <a:latin typeface="Arial"/>
                <a:cs typeface="Arial"/>
              </a:rPr>
              <a:t> </a:t>
            </a:r>
            <a:r>
              <a:rPr sz="2400" dirty="0">
                <a:latin typeface="Arial"/>
                <a:cs typeface="Arial"/>
              </a:rPr>
              <a:t>máy</a:t>
            </a:r>
            <a:r>
              <a:rPr sz="2400" spc="85" dirty="0">
                <a:latin typeface="Arial"/>
                <a:cs typeface="Arial"/>
              </a:rPr>
              <a:t> </a:t>
            </a:r>
            <a:r>
              <a:rPr sz="2400" dirty="0">
                <a:latin typeface="Arial"/>
                <a:cs typeface="Arial"/>
              </a:rPr>
              <a:t>tính</a:t>
            </a:r>
            <a:r>
              <a:rPr sz="2400" spc="55" dirty="0">
                <a:latin typeface="Arial"/>
                <a:cs typeface="Arial"/>
              </a:rPr>
              <a:t> </a:t>
            </a:r>
            <a:r>
              <a:rPr sz="2400" dirty="0">
                <a:latin typeface="Arial"/>
                <a:cs typeface="Arial"/>
              </a:rPr>
              <a:t>qua</a:t>
            </a:r>
            <a:r>
              <a:rPr sz="2400" spc="75" dirty="0">
                <a:latin typeface="Arial"/>
                <a:cs typeface="Arial"/>
              </a:rPr>
              <a:t> </a:t>
            </a:r>
            <a:r>
              <a:rPr sz="2400" dirty="0">
                <a:latin typeface="Arial"/>
                <a:cs typeface="Arial"/>
              </a:rPr>
              <a:t>bluetooth.</a:t>
            </a:r>
            <a:r>
              <a:rPr sz="2400" spc="75" dirty="0">
                <a:latin typeface="Arial"/>
                <a:cs typeface="Arial"/>
              </a:rPr>
              <a:t> </a:t>
            </a:r>
            <a:r>
              <a:rPr sz="2400" spc="-25" dirty="0">
                <a:latin typeface="Arial"/>
                <a:cs typeface="Arial"/>
              </a:rPr>
              <a:t>(x)</a:t>
            </a:r>
            <a:endParaRPr sz="2400" dirty="0">
              <a:latin typeface="Arial"/>
              <a:cs typeface="Arial"/>
            </a:endParaRPr>
          </a:p>
          <a:p>
            <a:pPr marL="757536" marR="6350" indent="-401310">
              <a:lnSpc>
                <a:spcPct val="121000"/>
              </a:lnSpc>
              <a:spcBef>
                <a:spcPts val="525"/>
              </a:spcBef>
              <a:buAutoNum type="alphaUcPeriod"/>
              <a:tabLst>
                <a:tab pos="757536" algn="l"/>
                <a:tab pos="758806" algn="l"/>
              </a:tabLst>
            </a:pPr>
            <a:r>
              <a:rPr sz="2400" dirty="0">
                <a:latin typeface="Arial"/>
                <a:cs typeface="Arial"/>
              </a:rPr>
              <a:t>	Hệ</a:t>
            </a:r>
            <a:r>
              <a:rPr sz="2400" spc="20" dirty="0">
                <a:latin typeface="Arial"/>
                <a:cs typeface="Arial"/>
              </a:rPr>
              <a:t> </a:t>
            </a:r>
            <a:r>
              <a:rPr sz="2400" spc="60" dirty="0">
                <a:latin typeface="Arial"/>
                <a:cs typeface="Arial"/>
              </a:rPr>
              <a:t>thống</a:t>
            </a:r>
            <a:r>
              <a:rPr sz="2400" spc="15" dirty="0">
                <a:latin typeface="Arial"/>
                <a:cs typeface="Arial"/>
              </a:rPr>
              <a:t> </a:t>
            </a:r>
            <a:r>
              <a:rPr sz="2400" dirty="0">
                <a:latin typeface="Arial"/>
                <a:cs typeface="Arial"/>
              </a:rPr>
              <a:t>máy</a:t>
            </a:r>
            <a:r>
              <a:rPr sz="2400" spc="25" dirty="0">
                <a:latin typeface="Arial"/>
                <a:cs typeface="Arial"/>
              </a:rPr>
              <a:t> </a:t>
            </a:r>
            <a:r>
              <a:rPr sz="2400" dirty="0">
                <a:latin typeface="Arial"/>
                <a:cs typeface="Arial"/>
              </a:rPr>
              <a:t>tính</a:t>
            </a:r>
            <a:r>
              <a:rPr sz="2400" spc="20" dirty="0">
                <a:latin typeface="Arial"/>
                <a:cs typeface="Arial"/>
              </a:rPr>
              <a:t> </a:t>
            </a:r>
            <a:r>
              <a:rPr sz="2400" spc="50" dirty="0">
                <a:latin typeface="Arial"/>
                <a:cs typeface="Arial"/>
              </a:rPr>
              <a:t>trong</a:t>
            </a:r>
            <a:r>
              <a:rPr sz="2400" spc="10" dirty="0">
                <a:latin typeface="Arial"/>
                <a:cs typeface="Arial"/>
              </a:rPr>
              <a:t> </a:t>
            </a:r>
            <a:r>
              <a:rPr sz="2400" spc="80" dirty="0">
                <a:latin typeface="Arial"/>
                <a:cs typeface="Arial"/>
              </a:rPr>
              <a:t>một</a:t>
            </a:r>
            <a:r>
              <a:rPr sz="2400" spc="35" dirty="0">
                <a:latin typeface="Arial"/>
                <a:cs typeface="Arial"/>
              </a:rPr>
              <a:t> </a:t>
            </a:r>
            <a:r>
              <a:rPr sz="2400" dirty="0">
                <a:latin typeface="Arial"/>
                <a:cs typeface="Arial"/>
              </a:rPr>
              <a:t>dây</a:t>
            </a:r>
            <a:r>
              <a:rPr sz="2400" spc="25" dirty="0">
                <a:latin typeface="Arial"/>
                <a:cs typeface="Arial"/>
              </a:rPr>
              <a:t> </a:t>
            </a:r>
            <a:r>
              <a:rPr sz="2400" dirty="0">
                <a:latin typeface="Arial"/>
                <a:cs typeface="Arial"/>
              </a:rPr>
              <a:t>chuyền</a:t>
            </a:r>
            <a:r>
              <a:rPr sz="2400" spc="15" dirty="0">
                <a:latin typeface="Arial"/>
                <a:cs typeface="Arial"/>
              </a:rPr>
              <a:t> </a:t>
            </a:r>
            <a:r>
              <a:rPr sz="2400" spc="-10" dirty="0">
                <a:latin typeface="Arial"/>
                <a:cs typeface="Arial"/>
              </a:rPr>
              <a:t>sản</a:t>
            </a:r>
            <a:r>
              <a:rPr sz="2400" spc="20" dirty="0">
                <a:latin typeface="Arial"/>
                <a:cs typeface="Arial"/>
              </a:rPr>
              <a:t> </a:t>
            </a:r>
            <a:r>
              <a:rPr sz="2400" dirty="0">
                <a:latin typeface="Arial"/>
                <a:cs typeface="Arial"/>
              </a:rPr>
              <a:t>xuất, </a:t>
            </a:r>
            <a:r>
              <a:rPr sz="2400" spc="50" dirty="0">
                <a:latin typeface="Arial"/>
                <a:cs typeface="Arial"/>
              </a:rPr>
              <a:t>trong</a:t>
            </a:r>
            <a:r>
              <a:rPr sz="2400" spc="35" dirty="0">
                <a:latin typeface="Arial"/>
                <a:cs typeface="Arial"/>
              </a:rPr>
              <a:t> </a:t>
            </a:r>
            <a:r>
              <a:rPr sz="2400" spc="55" dirty="0">
                <a:latin typeface="Arial"/>
                <a:cs typeface="Arial"/>
              </a:rPr>
              <a:t>đó</a:t>
            </a:r>
            <a:r>
              <a:rPr sz="2400" spc="20" dirty="0">
                <a:latin typeface="Arial"/>
                <a:cs typeface="Arial"/>
              </a:rPr>
              <a:t> </a:t>
            </a:r>
            <a:r>
              <a:rPr sz="2400" spc="-10" dirty="0">
                <a:latin typeface="Arial"/>
                <a:cs typeface="Arial"/>
              </a:rPr>
              <a:t>sản</a:t>
            </a:r>
            <a:r>
              <a:rPr sz="2400" spc="15" dirty="0">
                <a:latin typeface="Arial"/>
                <a:cs typeface="Arial"/>
              </a:rPr>
              <a:t> </a:t>
            </a:r>
            <a:r>
              <a:rPr sz="2400" dirty="0">
                <a:latin typeface="Arial"/>
                <a:cs typeface="Arial"/>
              </a:rPr>
              <a:t>phẩm</a:t>
            </a:r>
            <a:r>
              <a:rPr sz="2400" spc="30" dirty="0">
                <a:latin typeface="Arial"/>
                <a:cs typeface="Arial"/>
              </a:rPr>
              <a:t> </a:t>
            </a:r>
            <a:r>
              <a:rPr sz="2400" dirty="0">
                <a:latin typeface="Arial"/>
                <a:cs typeface="Arial"/>
              </a:rPr>
              <a:t>của</a:t>
            </a:r>
            <a:r>
              <a:rPr sz="2400" spc="15" dirty="0">
                <a:latin typeface="Arial"/>
                <a:cs typeface="Arial"/>
              </a:rPr>
              <a:t> </a:t>
            </a:r>
            <a:r>
              <a:rPr sz="2400" spc="-25" dirty="0">
                <a:latin typeface="Arial"/>
                <a:cs typeface="Arial"/>
              </a:rPr>
              <a:t>máy </a:t>
            </a:r>
            <a:r>
              <a:rPr sz="2400" dirty="0">
                <a:latin typeface="Arial"/>
                <a:cs typeface="Arial"/>
              </a:rPr>
              <a:t>tính</a:t>
            </a:r>
            <a:r>
              <a:rPr sz="2400" spc="-15" dirty="0">
                <a:latin typeface="Arial"/>
                <a:cs typeface="Arial"/>
              </a:rPr>
              <a:t> </a:t>
            </a:r>
            <a:r>
              <a:rPr sz="2400" spc="-20" dirty="0">
                <a:latin typeface="Arial"/>
                <a:cs typeface="Arial"/>
              </a:rPr>
              <a:t>trước</a:t>
            </a:r>
            <a:r>
              <a:rPr sz="2400" spc="25" dirty="0">
                <a:latin typeface="Arial"/>
                <a:cs typeface="Arial"/>
              </a:rPr>
              <a:t> </a:t>
            </a:r>
            <a:r>
              <a:rPr sz="2400" spc="-55" dirty="0">
                <a:latin typeface="Arial"/>
                <a:cs typeface="Arial"/>
              </a:rPr>
              <a:t>được</a:t>
            </a:r>
            <a:r>
              <a:rPr sz="2400" spc="20" dirty="0">
                <a:latin typeface="Arial"/>
                <a:cs typeface="Arial"/>
              </a:rPr>
              <a:t> </a:t>
            </a:r>
            <a:r>
              <a:rPr sz="2400" spc="-140" dirty="0">
                <a:latin typeface="Arial"/>
                <a:cs typeface="Arial"/>
              </a:rPr>
              <a:t>xử</a:t>
            </a:r>
            <a:r>
              <a:rPr sz="2400" spc="5" dirty="0">
                <a:latin typeface="Arial"/>
                <a:cs typeface="Arial"/>
              </a:rPr>
              <a:t> </a:t>
            </a:r>
            <a:r>
              <a:rPr sz="2400" dirty="0">
                <a:latin typeface="Arial"/>
                <a:cs typeface="Arial"/>
              </a:rPr>
              <a:t>lí</a:t>
            </a:r>
            <a:r>
              <a:rPr sz="2400" spc="15" dirty="0">
                <a:latin typeface="Arial"/>
                <a:cs typeface="Arial"/>
              </a:rPr>
              <a:t> </a:t>
            </a:r>
            <a:r>
              <a:rPr sz="2400" dirty="0">
                <a:latin typeface="Arial"/>
                <a:cs typeface="Arial"/>
              </a:rPr>
              <a:t>bởi</a:t>
            </a:r>
            <a:r>
              <a:rPr sz="2400" spc="-5" dirty="0">
                <a:latin typeface="Arial"/>
                <a:cs typeface="Arial"/>
              </a:rPr>
              <a:t> </a:t>
            </a:r>
            <a:r>
              <a:rPr sz="2400" dirty="0">
                <a:latin typeface="Arial"/>
                <a:cs typeface="Arial"/>
              </a:rPr>
              <a:t>máy</a:t>
            </a:r>
            <a:r>
              <a:rPr sz="2400" spc="-5" dirty="0">
                <a:latin typeface="Arial"/>
                <a:cs typeface="Arial"/>
              </a:rPr>
              <a:t> </a:t>
            </a:r>
            <a:r>
              <a:rPr sz="2400" dirty="0">
                <a:latin typeface="Arial"/>
                <a:cs typeface="Arial"/>
              </a:rPr>
              <a:t>tính</a:t>
            </a:r>
            <a:r>
              <a:rPr sz="2400" spc="10" dirty="0">
                <a:latin typeface="Arial"/>
                <a:cs typeface="Arial"/>
              </a:rPr>
              <a:t> </a:t>
            </a:r>
            <a:r>
              <a:rPr sz="2400" dirty="0">
                <a:latin typeface="Arial"/>
                <a:cs typeface="Arial"/>
              </a:rPr>
              <a:t>tiếp</a:t>
            </a:r>
            <a:r>
              <a:rPr sz="2400" spc="-15" dirty="0">
                <a:latin typeface="Arial"/>
                <a:cs typeface="Arial"/>
              </a:rPr>
              <a:t> </a:t>
            </a:r>
            <a:r>
              <a:rPr sz="2400" spc="-10" dirty="0">
                <a:latin typeface="Arial"/>
                <a:cs typeface="Arial"/>
              </a:rPr>
              <a:t>theo.</a:t>
            </a:r>
            <a:endParaRPr sz="2400" dirty="0">
              <a:latin typeface="Arial"/>
              <a:cs typeface="Arial"/>
            </a:endParaRPr>
          </a:p>
          <a:p>
            <a:pPr marL="757536" marR="5080" indent="-401310">
              <a:lnSpc>
                <a:spcPct val="121000"/>
              </a:lnSpc>
              <a:spcBef>
                <a:spcPts val="520"/>
              </a:spcBef>
              <a:buAutoNum type="alphaUcPeriod"/>
              <a:tabLst>
                <a:tab pos="757536" algn="l"/>
                <a:tab pos="758806" algn="l"/>
              </a:tabLst>
            </a:pPr>
            <a:r>
              <a:rPr sz="2400" dirty="0">
                <a:latin typeface="Arial"/>
                <a:cs typeface="Arial"/>
              </a:rPr>
              <a:t>	</a:t>
            </a:r>
            <a:r>
              <a:rPr sz="2400" spc="-35" dirty="0">
                <a:latin typeface="Arial"/>
                <a:cs typeface="Arial"/>
              </a:rPr>
              <a:t>Các</a:t>
            </a:r>
            <a:r>
              <a:rPr sz="2400" spc="290" dirty="0">
                <a:latin typeface="Arial"/>
                <a:cs typeface="Arial"/>
              </a:rPr>
              <a:t> </a:t>
            </a:r>
            <a:r>
              <a:rPr sz="2400" dirty="0">
                <a:latin typeface="Arial"/>
                <a:cs typeface="Arial"/>
              </a:rPr>
              <a:t>máy</a:t>
            </a:r>
            <a:r>
              <a:rPr sz="2400" spc="290" dirty="0">
                <a:latin typeface="Arial"/>
                <a:cs typeface="Arial"/>
              </a:rPr>
              <a:t> </a:t>
            </a:r>
            <a:r>
              <a:rPr sz="2400" dirty="0">
                <a:latin typeface="Arial"/>
                <a:cs typeface="Arial"/>
              </a:rPr>
              <a:t>tính</a:t>
            </a:r>
            <a:r>
              <a:rPr sz="2400" spc="305" dirty="0">
                <a:latin typeface="Arial"/>
                <a:cs typeface="Arial"/>
              </a:rPr>
              <a:t> </a:t>
            </a:r>
            <a:r>
              <a:rPr sz="2400" spc="50" dirty="0">
                <a:latin typeface="Arial"/>
                <a:cs typeface="Arial"/>
              </a:rPr>
              <a:t>trong</a:t>
            </a:r>
            <a:r>
              <a:rPr sz="2400" spc="280" dirty="0">
                <a:latin typeface="Arial"/>
                <a:cs typeface="Arial"/>
              </a:rPr>
              <a:t> </a:t>
            </a:r>
            <a:r>
              <a:rPr sz="2400" spc="85" dirty="0">
                <a:latin typeface="Arial"/>
                <a:cs typeface="Arial"/>
              </a:rPr>
              <a:t>một</a:t>
            </a:r>
            <a:r>
              <a:rPr sz="2400" spc="280" dirty="0">
                <a:latin typeface="Arial"/>
                <a:cs typeface="Arial"/>
              </a:rPr>
              <a:t> </a:t>
            </a:r>
            <a:r>
              <a:rPr sz="2400" dirty="0">
                <a:latin typeface="Arial"/>
                <a:cs typeface="Arial"/>
              </a:rPr>
              <a:t>văn</a:t>
            </a:r>
            <a:r>
              <a:rPr sz="2400" spc="280" dirty="0">
                <a:latin typeface="Arial"/>
                <a:cs typeface="Arial"/>
              </a:rPr>
              <a:t> </a:t>
            </a:r>
            <a:r>
              <a:rPr sz="2400" dirty="0">
                <a:latin typeface="Arial"/>
                <a:cs typeface="Arial"/>
              </a:rPr>
              <a:t>phòng,</a:t>
            </a:r>
            <a:r>
              <a:rPr sz="2400" spc="305" dirty="0">
                <a:latin typeface="Arial"/>
                <a:cs typeface="Arial"/>
              </a:rPr>
              <a:t> </a:t>
            </a:r>
            <a:r>
              <a:rPr sz="2400" dirty="0">
                <a:latin typeface="Arial"/>
                <a:cs typeface="Arial"/>
              </a:rPr>
              <a:t>mỗi</a:t>
            </a:r>
            <a:r>
              <a:rPr sz="2400" spc="315" dirty="0">
                <a:latin typeface="Arial"/>
                <a:cs typeface="Arial"/>
              </a:rPr>
              <a:t> </a:t>
            </a:r>
            <a:r>
              <a:rPr sz="2400" dirty="0">
                <a:latin typeface="Arial"/>
                <a:cs typeface="Arial"/>
              </a:rPr>
              <a:t>máy</a:t>
            </a:r>
            <a:r>
              <a:rPr sz="2400" spc="290" dirty="0">
                <a:latin typeface="Arial"/>
                <a:cs typeface="Arial"/>
              </a:rPr>
              <a:t> </a:t>
            </a:r>
            <a:r>
              <a:rPr sz="2400" dirty="0">
                <a:latin typeface="Arial"/>
                <a:cs typeface="Arial"/>
              </a:rPr>
              <a:t>tính</a:t>
            </a:r>
            <a:r>
              <a:rPr sz="2400" spc="265" dirty="0">
                <a:latin typeface="Arial"/>
                <a:cs typeface="Arial"/>
              </a:rPr>
              <a:t> </a:t>
            </a:r>
            <a:r>
              <a:rPr sz="2400" dirty="0">
                <a:latin typeface="Arial"/>
                <a:cs typeface="Arial"/>
              </a:rPr>
              <a:t>giúp</a:t>
            </a:r>
            <a:r>
              <a:rPr sz="2400" spc="295" dirty="0">
                <a:latin typeface="Arial"/>
                <a:cs typeface="Arial"/>
              </a:rPr>
              <a:t> </a:t>
            </a:r>
            <a:r>
              <a:rPr sz="2400" dirty="0">
                <a:latin typeface="Arial"/>
                <a:cs typeface="Arial"/>
              </a:rPr>
              <a:t>nhân</a:t>
            </a:r>
            <a:r>
              <a:rPr sz="2400" spc="285" dirty="0">
                <a:latin typeface="Arial"/>
                <a:cs typeface="Arial"/>
              </a:rPr>
              <a:t> </a:t>
            </a:r>
            <a:r>
              <a:rPr sz="2400" dirty="0">
                <a:latin typeface="Arial"/>
                <a:cs typeface="Arial"/>
              </a:rPr>
              <a:t>viên</a:t>
            </a:r>
            <a:r>
              <a:rPr sz="2400" spc="285" dirty="0">
                <a:latin typeface="Arial"/>
                <a:cs typeface="Arial"/>
              </a:rPr>
              <a:t> </a:t>
            </a:r>
            <a:r>
              <a:rPr sz="2400" dirty="0">
                <a:latin typeface="Arial"/>
                <a:cs typeface="Arial"/>
              </a:rPr>
              <a:t>văn</a:t>
            </a:r>
            <a:r>
              <a:rPr sz="2400" spc="305" dirty="0">
                <a:latin typeface="Arial"/>
                <a:cs typeface="Arial"/>
              </a:rPr>
              <a:t> </a:t>
            </a:r>
            <a:r>
              <a:rPr sz="2400" spc="-10" dirty="0">
                <a:latin typeface="Arial"/>
                <a:cs typeface="Arial"/>
              </a:rPr>
              <a:t>phòng </a:t>
            </a:r>
            <a:r>
              <a:rPr sz="2400" dirty="0">
                <a:latin typeface="Arial"/>
                <a:cs typeface="Arial"/>
              </a:rPr>
              <a:t>thực</a:t>
            </a:r>
            <a:r>
              <a:rPr sz="2400" spc="-45" dirty="0">
                <a:latin typeface="Arial"/>
                <a:cs typeface="Arial"/>
              </a:rPr>
              <a:t> </a:t>
            </a:r>
            <a:r>
              <a:rPr sz="2400" dirty="0">
                <a:latin typeface="Arial"/>
                <a:cs typeface="Arial"/>
              </a:rPr>
              <a:t>hiện</a:t>
            </a:r>
            <a:r>
              <a:rPr sz="2400" spc="-30" dirty="0">
                <a:latin typeface="Arial"/>
                <a:cs typeface="Arial"/>
              </a:rPr>
              <a:t> </a:t>
            </a:r>
            <a:r>
              <a:rPr sz="2400" dirty="0">
                <a:latin typeface="Arial"/>
                <a:cs typeface="Arial"/>
              </a:rPr>
              <a:t>công</a:t>
            </a:r>
            <a:r>
              <a:rPr sz="2400" spc="-55" dirty="0">
                <a:latin typeface="Arial"/>
                <a:cs typeface="Arial"/>
              </a:rPr>
              <a:t> </a:t>
            </a:r>
            <a:r>
              <a:rPr sz="2400" dirty="0">
                <a:latin typeface="Arial"/>
                <a:cs typeface="Arial"/>
              </a:rPr>
              <a:t>việc</a:t>
            </a:r>
            <a:r>
              <a:rPr sz="2400" spc="-20" dirty="0">
                <a:latin typeface="Arial"/>
                <a:cs typeface="Arial"/>
              </a:rPr>
              <a:t> </a:t>
            </a:r>
            <a:r>
              <a:rPr sz="2400" dirty="0">
                <a:latin typeface="Arial"/>
                <a:cs typeface="Arial"/>
              </a:rPr>
              <a:t>mình</a:t>
            </a:r>
            <a:r>
              <a:rPr sz="2400" spc="-50" dirty="0">
                <a:latin typeface="Arial"/>
                <a:cs typeface="Arial"/>
              </a:rPr>
              <a:t> </a:t>
            </a:r>
            <a:r>
              <a:rPr sz="2400" spc="-10" dirty="0">
                <a:latin typeface="Arial"/>
                <a:cs typeface="Arial"/>
              </a:rPr>
              <a:t>chuyên</a:t>
            </a:r>
            <a:r>
              <a:rPr sz="2400" spc="-50" dirty="0">
                <a:latin typeface="Arial"/>
                <a:cs typeface="Arial"/>
              </a:rPr>
              <a:t> </a:t>
            </a:r>
            <a:r>
              <a:rPr sz="2400" spc="-10" dirty="0">
                <a:latin typeface="Arial"/>
                <a:cs typeface="Arial"/>
              </a:rPr>
              <a:t>trách.</a:t>
            </a:r>
            <a:endParaRPr sz="2400" dirty="0">
              <a:latin typeface="Arial"/>
              <a:cs typeface="Arial"/>
            </a:endParaRPr>
          </a:p>
          <a:p>
            <a:pPr marL="757536" marR="5715" indent="-401310">
              <a:lnSpc>
                <a:spcPct val="121000"/>
              </a:lnSpc>
              <a:spcBef>
                <a:spcPts val="525"/>
              </a:spcBef>
              <a:buAutoNum type="alphaUcPeriod"/>
              <a:tabLst>
                <a:tab pos="757536" algn="l"/>
                <a:tab pos="758806" algn="l"/>
              </a:tabLst>
            </a:pPr>
            <a:r>
              <a:rPr sz="2400" dirty="0">
                <a:latin typeface="Arial"/>
                <a:cs typeface="Arial"/>
              </a:rPr>
              <a:t>	</a:t>
            </a:r>
            <a:r>
              <a:rPr sz="2400" spc="-100" dirty="0">
                <a:latin typeface="Arial"/>
                <a:cs typeface="Arial"/>
              </a:rPr>
              <a:t>Ba</a:t>
            </a:r>
            <a:r>
              <a:rPr sz="2400" spc="50" dirty="0">
                <a:latin typeface="Arial"/>
                <a:cs typeface="Arial"/>
              </a:rPr>
              <a:t> </a:t>
            </a:r>
            <a:r>
              <a:rPr sz="2400" dirty="0">
                <a:latin typeface="Arial"/>
                <a:cs typeface="Arial"/>
              </a:rPr>
              <a:t>máy</a:t>
            </a:r>
            <a:r>
              <a:rPr sz="2400" spc="60" dirty="0">
                <a:latin typeface="Arial"/>
                <a:cs typeface="Arial"/>
              </a:rPr>
              <a:t> </a:t>
            </a:r>
            <a:r>
              <a:rPr sz="2400" dirty="0">
                <a:latin typeface="Arial"/>
                <a:cs typeface="Arial"/>
              </a:rPr>
              <a:t>tính</a:t>
            </a:r>
            <a:r>
              <a:rPr sz="2400" spc="75" dirty="0">
                <a:latin typeface="Arial"/>
                <a:cs typeface="Arial"/>
              </a:rPr>
              <a:t> </a:t>
            </a:r>
            <a:r>
              <a:rPr sz="2400" dirty="0">
                <a:latin typeface="Arial"/>
                <a:cs typeface="Arial"/>
              </a:rPr>
              <a:t>và</a:t>
            </a:r>
            <a:r>
              <a:rPr sz="2400" spc="50" dirty="0">
                <a:latin typeface="Arial"/>
                <a:cs typeface="Arial"/>
              </a:rPr>
              <a:t> </a:t>
            </a:r>
            <a:r>
              <a:rPr sz="2400" spc="85" dirty="0">
                <a:latin typeface="Arial"/>
                <a:cs typeface="Arial"/>
              </a:rPr>
              <a:t>một</a:t>
            </a:r>
            <a:r>
              <a:rPr sz="2400" spc="70" dirty="0">
                <a:latin typeface="Arial"/>
                <a:cs typeface="Arial"/>
              </a:rPr>
              <a:t> </a:t>
            </a:r>
            <a:r>
              <a:rPr sz="2400" dirty="0">
                <a:latin typeface="Arial"/>
                <a:cs typeface="Arial"/>
              </a:rPr>
              <a:t>máy</a:t>
            </a:r>
            <a:r>
              <a:rPr sz="2400" spc="65" dirty="0">
                <a:latin typeface="Arial"/>
                <a:cs typeface="Arial"/>
              </a:rPr>
              <a:t> </a:t>
            </a:r>
            <a:r>
              <a:rPr sz="2400" dirty="0">
                <a:latin typeface="Arial"/>
                <a:cs typeface="Arial"/>
              </a:rPr>
              <a:t>in,</a:t>
            </a:r>
            <a:r>
              <a:rPr sz="2400" spc="55" dirty="0">
                <a:latin typeface="Arial"/>
                <a:cs typeface="Arial"/>
              </a:rPr>
              <a:t> trong</a:t>
            </a:r>
            <a:r>
              <a:rPr sz="2400" spc="50" dirty="0">
                <a:latin typeface="Arial"/>
                <a:cs typeface="Arial"/>
              </a:rPr>
              <a:t> </a:t>
            </a:r>
            <a:r>
              <a:rPr sz="2400" spc="65" dirty="0">
                <a:latin typeface="Arial"/>
                <a:cs typeface="Arial"/>
              </a:rPr>
              <a:t>đó</a:t>
            </a:r>
            <a:r>
              <a:rPr sz="2400" spc="75" dirty="0">
                <a:latin typeface="Arial"/>
                <a:cs typeface="Arial"/>
              </a:rPr>
              <a:t> </a:t>
            </a:r>
            <a:r>
              <a:rPr sz="2400" dirty="0">
                <a:latin typeface="Arial"/>
                <a:cs typeface="Arial"/>
              </a:rPr>
              <a:t>mỗi</a:t>
            </a:r>
            <a:r>
              <a:rPr sz="2400" spc="60" dirty="0">
                <a:latin typeface="Arial"/>
                <a:cs typeface="Arial"/>
              </a:rPr>
              <a:t> </a:t>
            </a:r>
            <a:r>
              <a:rPr sz="2400" dirty="0">
                <a:latin typeface="Arial"/>
                <a:cs typeface="Arial"/>
              </a:rPr>
              <a:t>máy</a:t>
            </a:r>
            <a:r>
              <a:rPr sz="2400" spc="60" dirty="0">
                <a:latin typeface="Arial"/>
                <a:cs typeface="Arial"/>
              </a:rPr>
              <a:t> </a:t>
            </a:r>
            <a:r>
              <a:rPr sz="2400" dirty="0">
                <a:latin typeface="Arial"/>
                <a:cs typeface="Arial"/>
              </a:rPr>
              <a:t>tính</a:t>
            </a:r>
            <a:r>
              <a:rPr sz="2400" spc="80" dirty="0">
                <a:latin typeface="Arial"/>
                <a:cs typeface="Arial"/>
              </a:rPr>
              <a:t> </a:t>
            </a:r>
            <a:r>
              <a:rPr sz="2400" dirty="0">
                <a:latin typeface="Arial"/>
                <a:cs typeface="Arial"/>
              </a:rPr>
              <a:t>đều</a:t>
            </a:r>
            <a:r>
              <a:rPr sz="2400" spc="55" dirty="0">
                <a:latin typeface="Arial"/>
                <a:cs typeface="Arial"/>
              </a:rPr>
              <a:t> </a:t>
            </a:r>
            <a:r>
              <a:rPr sz="2400" dirty="0">
                <a:latin typeface="Arial"/>
                <a:cs typeface="Arial"/>
              </a:rPr>
              <a:t>kết</a:t>
            </a:r>
            <a:r>
              <a:rPr sz="2400" spc="50" dirty="0">
                <a:latin typeface="Arial"/>
                <a:cs typeface="Arial"/>
              </a:rPr>
              <a:t> </a:t>
            </a:r>
            <a:r>
              <a:rPr sz="2400" dirty="0">
                <a:latin typeface="Arial"/>
                <a:cs typeface="Arial"/>
              </a:rPr>
              <a:t>nối</a:t>
            </a:r>
            <a:r>
              <a:rPr sz="2400" spc="60" dirty="0">
                <a:latin typeface="Arial"/>
                <a:cs typeface="Arial"/>
              </a:rPr>
              <a:t> </a:t>
            </a:r>
            <a:r>
              <a:rPr sz="2400" dirty="0">
                <a:latin typeface="Arial"/>
                <a:cs typeface="Arial"/>
              </a:rPr>
              <a:t>qua</a:t>
            </a:r>
            <a:r>
              <a:rPr sz="2400" spc="50" dirty="0">
                <a:latin typeface="Arial"/>
                <a:cs typeface="Arial"/>
              </a:rPr>
              <a:t> </a:t>
            </a:r>
            <a:r>
              <a:rPr sz="2400" dirty="0">
                <a:latin typeface="Arial"/>
                <a:cs typeface="Arial"/>
              </a:rPr>
              <a:t>dây</a:t>
            </a:r>
            <a:r>
              <a:rPr sz="2400" spc="60" dirty="0">
                <a:latin typeface="Arial"/>
                <a:cs typeface="Arial"/>
              </a:rPr>
              <a:t> </a:t>
            </a:r>
            <a:r>
              <a:rPr sz="2400" dirty="0">
                <a:latin typeface="Arial"/>
                <a:cs typeface="Arial"/>
              </a:rPr>
              <a:t>dẫn</a:t>
            </a:r>
            <a:r>
              <a:rPr sz="2400" spc="60" dirty="0">
                <a:latin typeface="Arial"/>
                <a:cs typeface="Arial"/>
              </a:rPr>
              <a:t> </a:t>
            </a:r>
            <a:r>
              <a:rPr sz="2400" spc="-25" dirty="0">
                <a:latin typeface="Arial"/>
                <a:cs typeface="Arial"/>
              </a:rPr>
              <a:t>đến </a:t>
            </a:r>
            <a:r>
              <a:rPr sz="2400" dirty="0">
                <a:latin typeface="Arial"/>
                <a:cs typeface="Arial"/>
              </a:rPr>
              <a:t>máy</a:t>
            </a:r>
            <a:r>
              <a:rPr sz="2400" spc="-25" dirty="0">
                <a:latin typeface="Arial"/>
                <a:cs typeface="Arial"/>
              </a:rPr>
              <a:t> </a:t>
            </a:r>
            <a:r>
              <a:rPr sz="2400" dirty="0">
                <a:latin typeface="Arial"/>
                <a:cs typeface="Arial"/>
              </a:rPr>
              <a:t>in</a:t>
            </a:r>
            <a:r>
              <a:rPr sz="2400" spc="-20" dirty="0">
                <a:latin typeface="Arial"/>
                <a:cs typeface="Arial"/>
              </a:rPr>
              <a:t> </a:t>
            </a:r>
            <a:r>
              <a:rPr sz="2400" dirty="0">
                <a:latin typeface="Arial"/>
                <a:cs typeface="Arial"/>
              </a:rPr>
              <a:t>để</a:t>
            </a:r>
            <a:r>
              <a:rPr sz="2400" spc="-30" dirty="0">
                <a:latin typeface="Arial"/>
                <a:cs typeface="Arial"/>
              </a:rPr>
              <a:t> </a:t>
            </a:r>
            <a:r>
              <a:rPr sz="2400" dirty="0">
                <a:latin typeface="Arial"/>
                <a:cs typeface="Arial"/>
              </a:rPr>
              <a:t>phục</a:t>
            </a:r>
            <a:r>
              <a:rPr sz="2400" spc="-30" dirty="0">
                <a:latin typeface="Arial"/>
                <a:cs typeface="Arial"/>
              </a:rPr>
              <a:t> </a:t>
            </a:r>
            <a:r>
              <a:rPr sz="2400" dirty="0">
                <a:latin typeface="Arial"/>
                <a:cs typeface="Arial"/>
              </a:rPr>
              <a:t>vụ</a:t>
            </a:r>
            <a:r>
              <a:rPr sz="2400" spc="-20" dirty="0">
                <a:latin typeface="Arial"/>
                <a:cs typeface="Arial"/>
              </a:rPr>
              <a:t> việc</a:t>
            </a:r>
            <a:r>
              <a:rPr sz="2400" spc="-30" dirty="0">
                <a:latin typeface="Arial"/>
                <a:cs typeface="Arial"/>
              </a:rPr>
              <a:t> </a:t>
            </a:r>
            <a:r>
              <a:rPr sz="2400" dirty="0">
                <a:latin typeface="Arial"/>
                <a:cs typeface="Arial"/>
              </a:rPr>
              <a:t>in</a:t>
            </a:r>
            <a:r>
              <a:rPr sz="2400" spc="-20" dirty="0">
                <a:latin typeface="Arial"/>
                <a:cs typeface="Arial"/>
              </a:rPr>
              <a:t> </a:t>
            </a:r>
            <a:r>
              <a:rPr sz="2400" spc="-10" dirty="0">
                <a:latin typeface="Arial"/>
                <a:cs typeface="Arial"/>
              </a:rPr>
              <a:t>của</a:t>
            </a:r>
            <a:r>
              <a:rPr sz="2400" spc="-20" dirty="0">
                <a:latin typeface="Arial"/>
                <a:cs typeface="Arial"/>
              </a:rPr>
              <a:t> </a:t>
            </a:r>
            <a:r>
              <a:rPr sz="2400" spc="-10" dirty="0">
                <a:latin typeface="Arial"/>
                <a:cs typeface="Arial"/>
              </a:rPr>
              <a:t>mình.</a:t>
            </a:r>
            <a:endParaRPr sz="2400" dirty="0">
              <a:latin typeface="Arial"/>
              <a:cs typeface="Arial"/>
            </a:endParaRPr>
          </a:p>
        </p:txBody>
      </p:sp>
      <p:sp>
        <p:nvSpPr>
          <p:cNvPr id="3" name="object 3"/>
          <p:cNvSpPr txBox="1">
            <a:spLocks noGrp="1"/>
          </p:cNvSpPr>
          <p:nvPr>
            <p:ph type="title"/>
          </p:nvPr>
        </p:nvSpPr>
        <p:spPr>
          <a:xfrm>
            <a:off x="-304799" y="276225"/>
            <a:ext cx="10083201" cy="444352"/>
          </a:xfrm>
          <a:prstGeom prst="rect">
            <a:avLst/>
          </a:prstGeom>
        </p:spPr>
        <p:txBody>
          <a:bodyPr vert="horz" wrap="square" lIns="0" tIns="13335" rIns="0" bIns="0" rtlCol="0">
            <a:spAutoFit/>
          </a:bodyPr>
          <a:lstStyle/>
          <a:p>
            <a:pPr marR="38734" algn="ctr">
              <a:spcBef>
                <a:spcPts val="105"/>
              </a:spcBef>
            </a:pPr>
            <a:r>
              <a:rPr sz="2800" dirty="0"/>
              <a:t>MỨC VẬN</a:t>
            </a:r>
            <a:r>
              <a:rPr sz="2800" spc="15" dirty="0"/>
              <a:t> </a:t>
            </a:r>
            <a:r>
              <a:rPr sz="2800" spc="-20" dirty="0"/>
              <a:t>DỤNG</a:t>
            </a:r>
            <a:endParaRPr sz="280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7500" y="1721494"/>
            <a:ext cx="9466334" cy="4746171"/>
          </a:xfrm>
          <a:prstGeom prst="rect">
            <a:avLst/>
          </a:prstGeom>
        </p:spPr>
        <p:txBody>
          <a:bodyPr vert="horz" wrap="square" lIns="0" tIns="128270" rIns="0" bIns="0" rtlCol="0">
            <a:spAutoFit/>
          </a:bodyPr>
          <a:lstStyle/>
          <a:p>
            <a:pPr marL="246373" indent="-233673" algn="just">
              <a:spcBef>
                <a:spcPts val="1010"/>
              </a:spcBef>
              <a:buFont typeface="Arial"/>
              <a:buChar char="•"/>
              <a:tabLst>
                <a:tab pos="246373" algn="l"/>
              </a:tabLst>
            </a:pPr>
            <a:r>
              <a:rPr sz="2300" b="1" spc="-20" dirty="0">
                <a:latin typeface="Arial"/>
                <a:cs typeface="Arial"/>
              </a:rPr>
              <a:t>Phân</a:t>
            </a:r>
            <a:r>
              <a:rPr sz="2300" b="1" spc="-85" dirty="0">
                <a:latin typeface="Arial"/>
                <a:cs typeface="Arial"/>
              </a:rPr>
              <a:t> </a:t>
            </a:r>
            <a:r>
              <a:rPr sz="2300" b="1" dirty="0">
                <a:latin typeface="Arial"/>
                <a:cs typeface="Arial"/>
              </a:rPr>
              <a:t>biệt</a:t>
            </a:r>
            <a:r>
              <a:rPr sz="2300" b="1" spc="-85" dirty="0">
                <a:latin typeface="Arial"/>
                <a:cs typeface="Arial"/>
              </a:rPr>
              <a:t> </a:t>
            </a:r>
            <a:r>
              <a:rPr sz="2300" b="1" spc="-10" dirty="0">
                <a:latin typeface="Arial"/>
                <a:cs typeface="Arial"/>
              </a:rPr>
              <a:t>giữa</a:t>
            </a:r>
            <a:r>
              <a:rPr sz="2300" b="1" spc="-90" dirty="0">
                <a:latin typeface="Arial"/>
                <a:cs typeface="Arial"/>
              </a:rPr>
              <a:t> </a:t>
            </a:r>
            <a:r>
              <a:rPr sz="2300" b="1" dirty="0">
                <a:latin typeface="Arial"/>
                <a:cs typeface="Arial"/>
              </a:rPr>
              <a:t>“hiểu”</a:t>
            </a:r>
            <a:r>
              <a:rPr sz="2300" b="1" spc="-65" dirty="0">
                <a:latin typeface="Arial"/>
                <a:cs typeface="Arial"/>
              </a:rPr>
              <a:t> </a:t>
            </a:r>
            <a:r>
              <a:rPr sz="2300" b="1" dirty="0">
                <a:latin typeface="Arial"/>
                <a:cs typeface="Arial"/>
              </a:rPr>
              <a:t>và</a:t>
            </a:r>
            <a:r>
              <a:rPr sz="2300" b="1" spc="-90" dirty="0">
                <a:latin typeface="Arial"/>
                <a:cs typeface="Arial"/>
              </a:rPr>
              <a:t> </a:t>
            </a:r>
            <a:r>
              <a:rPr sz="2300" b="1" dirty="0">
                <a:latin typeface="Arial"/>
                <a:cs typeface="Arial"/>
              </a:rPr>
              <a:t>“vận</a:t>
            </a:r>
            <a:r>
              <a:rPr sz="2300" b="1" spc="-80" dirty="0">
                <a:latin typeface="Arial"/>
                <a:cs typeface="Arial"/>
              </a:rPr>
              <a:t> </a:t>
            </a:r>
            <a:r>
              <a:rPr sz="2300" b="1" spc="-10" dirty="0">
                <a:latin typeface="Arial"/>
                <a:cs typeface="Arial"/>
              </a:rPr>
              <a:t>dụng”</a:t>
            </a:r>
            <a:endParaRPr sz="2300" dirty="0">
              <a:latin typeface="Arial"/>
              <a:cs typeface="Arial"/>
            </a:endParaRPr>
          </a:p>
          <a:p>
            <a:pPr marL="244469" marR="6350" indent="-232404" algn="just">
              <a:lnSpc>
                <a:spcPct val="114999"/>
              </a:lnSpc>
              <a:spcBef>
                <a:spcPts val="535"/>
              </a:spcBef>
              <a:buFont typeface="Times New Roman"/>
              <a:buChar char="–"/>
              <a:tabLst>
                <a:tab pos="245739" algn="l"/>
              </a:tabLst>
            </a:pPr>
            <a:r>
              <a:rPr sz="2300" dirty="0">
                <a:latin typeface="Arial"/>
                <a:cs typeface="Arial"/>
              </a:rPr>
              <a:t>Đôi</a:t>
            </a:r>
            <a:r>
              <a:rPr sz="2300" spc="-15" dirty="0">
                <a:latin typeface="Arial"/>
                <a:cs typeface="Arial"/>
              </a:rPr>
              <a:t> </a:t>
            </a:r>
            <a:r>
              <a:rPr sz="2300" dirty="0">
                <a:latin typeface="Arial"/>
                <a:cs typeface="Arial"/>
              </a:rPr>
              <a:t>khi</a:t>
            </a:r>
            <a:r>
              <a:rPr sz="2300" spc="-15" dirty="0">
                <a:latin typeface="Arial"/>
                <a:cs typeface="Arial"/>
              </a:rPr>
              <a:t> </a:t>
            </a:r>
            <a:r>
              <a:rPr sz="2300" dirty="0">
                <a:latin typeface="Arial"/>
                <a:cs typeface="Arial"/>
              </a:rPr>
              <a:t>“vận</a:t>
            </a:r>
            <a:r>
              <a:rPr sz="2300" spc="-15" dirty="0">
                <a:latin typeface="Arial"/>
                <a:cs typeface="Arial"/>
              </a:rPr>
              <a:t> </a:t>
            </a:r>
            <a:r>
              <a:rPr sz="2300" spc="50" dirty="0">
                <a:latin typeface="Arial"/>
                <a:cs typeface="Arial"/>
              </a:rPr>
              <a:t>dụng”</a:t>
            </a:r>
            <a:r>
              <a:rPr sz="2300" dirty="0">
                <a:latin typeface="Arial"/>
                <a:cs typeface="Arial"/>
              </a:rPr>
              <a:t> thấp hơn “hiểu”,</a:t>
            </a:r>
            <a:r>
              <a:rPr sz="2300" spc="-20" dirty="0">
                <a:latin typeface="Arial"/>
                <a:cs typeface="Arial"/>
              </a:rPr>
              <a:t> </a:t>
            </a:r>
            <a:r>
              <a:rPr sz="2300" spc="65" dirty="0">
                <a:latin typeface="Arial"/>
                <a:cs typeface="Arial"/>
              </a:rPr>
              <a:t>đó</a:t>
            </a:r>
            <a:r>
              <a:rPr sz="2300" spc="-15" dirty="0">
                <a:latin typeface="Arial"/>
                <a:cs typeface="Arial"/>
              </a:rPr>
              <a:t> </a:t>
            </a:r>
            <a:r>
              <a:rPr sz="2300" dirty="0">
                <a:latin typeface="Arial"/>
                <a:cs typeface="Arial"/>
              </a:rPr>
              <a:t>là</a:t>
            </a:r>
            <a:r>
              <a:rPr sz="2300" spc="-25" dirty="0">
                <a:latin typeface="Arial"/>
                <a:cs typeface="Arial"/>
              </a:rPr>
              <a:t> </a:t>
            </a:r>
            <a:r>
              <a:rPr sz="2300" dirty="0">
                <a:latin typeface="Arial"/>
                <a:cs typeface="Arial"/>
              </a:rPr>
              <a:t>trường </a:t>
            </a:r>
            <a:r>
              <a:rPr sz="2300" spc="-10" dirty="0">
                <a:latin typeface="Arial"/>
                <a:cs typeface="Arial"/>
              </a:rPr>
              <a:t>hợp:</a:t>
            </a:r>
            <a:r>
              <a:rPr sz="2300" spc="-20" dirty="0">
                <a:latin typeface="Arial"/>
                <a:cs typeface="Arial"/>
              </a:rPr>
              <a:t> </a:t>
            </a:r>
            <a:r>
              <a:rPr sz="2300" dirty="0">
                <a:latin typeface="Arial"/>
                <a:cs typeface="Arial"/>
              </a:rPr>
              <a:t>“làm</a:t>
            </a:r>
            <a:r>
              <a:rPr sz="2300" spc="-10" dirty="0">
                <a:latin typeface="Arial"/>
                <a:cs typeface="Arial"/>
              </a:rPr>
              <a:t> </a:t>
            </a:r>
            <a:r>
              <a:rPr sz="2300" spc="-55" dirty="0">
                <a:latin typeface="Arial"/>
                <a:cs typeface="Arial"/>
              </a:rPr>
              <a:t>được</a:t>
            </a:r>
            <a:r>
              <a:rPr sz="2300" spc="-5" dirty="0">
                <a:latin typeface="Arial"/>
                <a:cs typeface="Arial"/>
              </a:rPr>
              <a:t> </a:t>
            </a:r>
            <a:r>
              <a:rPr sz="2300" spc="85" dirty="0">
                <a:latin typeface="Arial"/>
                <a:cs typeface="Arial"/>
              </a:rPr>
              <a:t>một</a:t>
            </a:r>
            <a:r>
              <a:rPr sz="2300" spc="-5" dirty="0">
                <a:latin typeface="Arial"/>
                <a:cs typeface="Arial"/>
              </a:rPr>
              <a:t> </a:t>
            </a:r>
            <a:r>
              <a:rPr sz="2300" spc="-30" dirty="0">
                <a:latin typeface="Arial"/>
                <a:cs typeface="Arial"/>
              </a:rPr>
              <a:t>cách</a:t>
            </a:r>
            <a:r>
              <a:rPr sz="2300" spc="-15" dirty="0">
                <a:latin typeface="Arial"/>
                <a:cs typeface="Arial"/>
              </a:rPr>
              <a:t> </a:t>
            </a:r>
            <a:r>
              <a:rPr sz="2300" dirty="0">
                <a:latin typeface="Arial"/>
                <a:cs typeface="Arial"/>
              </a:rPr>
              <a:t>máy</a:t>
            </a:r>
            <a:r>
              <a:rPr sz="2300" spc="-15" dirty="0">
                <a:latin typeface="Arial"/>
                <a:cs typeface="Arial"/>
              </a:rPr>
              <a:t> </a:t>
            </a:r>
            <a:r>
              <a:rPr sz="2300" spc="-25" dirty="0">
                <a:latin typeface="Arial"/>
                <a:cs typeface="Arial"/>
              </a:rPr>
              <a:t>móc </a:t>
            </a:r>
            <a:r>
              <a:rPr sz="2300" dirty="0" smtClean="0">
                <a:latin typeface="Arial"/>
                <a:cs typeface="Arial"/>
              </a:rPr>
              <a:t>nhưng</a:t>
            </a:r>
            <a:r>
              <a:rPr sz="2300" spc="80" dirty="0" smtClean="0">
                <a:latin typeface="Arial"/>
                <a:cs typeface="Arial"/>
              </a:rPr>
              <a:t> </a:t>
            </a:r>
            <a:r>
              <a:rPr sz="2300" dirty="0">
                <a:latin typeface="Arial"/>
                <a:cs typeface="Arial"/>
              </a:rPr>
              <a:t>không</a:t>
            </a:r>
            <a:r>
              <a:rPr sz="2300" spc="100" dirty="0">
                <a:latin typeface="Arial"/>
                <a:cs typeface="Arial"/>
              </a:rPr>
              <a:t> </a:t>
            </a:r>
            <a:r>
              <a:rPr sz="2300" dirty="0">
                <a:latin typeface="Arial"/>
                <a:cs typeface="Arial"/>
              </a:rPr>
              <a:t>giải</a:t>
            </a:r>
            <a:r>
              <a:rPr sz="2300" spc="100" dirty="0">
                <a:latin typeface="Arial"/>
                <a:cs typeface="Arial"/>
              </a:rPr>
              <a:t> </a:t>
            </a:r>
            <a:r>
              <a:rPr sz="2300" dirty="0">
                <a:latin typeface="Arial"/>
                <a:cs typeface="Arial"/>
              </a:rPr>
              <a:t>thích</a:t>
            </a:r>
            <a:r>
              <a:rPr sz="2300" spc="85" dirty="0">
                <a:latin typeface="Arial"/>
                <a:cs typeface="Arial"/>
              </a:rPr>
              <a:t> </a:t>
            </a:r>
            <a:r>
              <a:rPr sz="2300" spc="-35" dirty="0">
                <a:latin typeface="Arial"/>
                <a:cs typeface="Arial"/>
              </a:rPr>
              <a:t>được”.</a:t>
            </a:r>
            <a:r>
              <a:rPr sz="2300" spc="90" dirty="0">
                <a:latin typeface="Arial"/>
                <a:cs typeface="Arial"/>
              </a:rPr>
              <a:t> </a:t>
            </a:r>
            <a:r>
              <a:rPr sz="2300" dirty="0">
                <a:latin typeface="Arial"/>
                <a:cs typeface="Arial"/>
              </a:rPr>
              <a:t>Những</a:t>
            </a:r>
            <a:r>
              <a:rPr sz="2300" spc="80" dirty="0">
                <a:latin typeface="Arial"/>
                <a:cs typeface="Arial"/>
              </a:rPr>
              <a:t> </a:t>
            </a:r>
            <a:r>
              <a:rPr sz="2300" dirty="0">
                <a:latin typeface="Arial"/>
                <a:cs typeface="Arial"/>
              </a:rPr>
              <a:t>trường</a:t>
            </a:r>
            <a:r>
              <a:rPr sz="2300" spc="100" dirty="0">
                <a:latin typeface="Arial"/>
                <a:cs typeface="Arial"/>
              </a:rPr>
              <a:t> </a:t>
            </a:r>
            <a:r>
              <a:rPr sz="2300" dirty="0">
                <a:latin typeface="Arial"/>
                <a:cs typeface="Arial"/>
              </a:rPr>
              <a:t>hợp</a:t>
            </a:r>
            <a:r>
              <a:rPr sz="2300" spc="105" dirty="0">
                <a:latin typeface="Arial"/>
                <a:cs typeface="Arial"/>
              </a:rPr>
              <a:t> </a:t>
            </a:r>
            <a:r>
              <a:rPr sz="2300" spc="-10" dirty="0">
                <a:latin typeface="Arial"/>
                <a:cs typeface="Arial"/>
              </a:rPr>
              <a:t>ngược</a:t>
            </a:r>
            <a:r>
              <a:rPr sz="2300" spc="95" dirty="0">
                <a:latin typeface="Arial"/>
                <a:cs typeface="Arial"/>
              </a:rPr>
              <a:t> </a:t>
            </a:r>
            <a:r>
              <a:rPr sz="2300" dirty="0">
                <a:latin typeface="Arial"/>
                <a:cs typeface="Arial"/>
              </a:rPr>
              <a:t>lại,</a:t>
            </a:r>
            <a:r>
              <a:rPr sz="2300" spc="105" dirty="0">
                <a:latin typeface="Arial"/>
                <a:cs typeface="Arial"/>
              </a:rPr>
              <a:t> </a:t>
            </a:r>
            <a:r>
              <a:rPr sz="2300" dirty="0">
                <a:latin typeface="Arial"/>
                <a:cs typeface="Arial"/>
              </a:rPr>
              <a:t>“vận</a:t>
            </a:r>
            <a:r>
              <a:rPr sz="2300" spc="110" dirty="0">
                <a:latin typeface="Arial"/>
                <a:cs typeface="Arial"/>
              </a:rPr>
              <a:t> </a:t>
            </a:r>
            <a:r>
              <a:rPr sz="2300" spc="50" dirty="0">
                <a:latin typeface="Arial"/>
                <a:cs typeface="Arial"/>
              </a:rPr>
              <a:t>dụng”</a:t>
            </a:r>
            <a:r>
              <a:rPr sz="2300" spc="90" dirty="0">
                <a:latin typeface="Arial"/>
                <a:cs typeface="Arial"/>
              </a:rPr>
              <a:t>  </a:t>
            </a:r>
            <a:r>
              <a:rPr sz="2300" dirty="0">
                <a:latin typeface="Arial"/>
                <a:cs typeface="Arial"/>
              </a:rPr>
              <a:t>bao</a:t>
            </a:r>
            <a:r>
              <a:rPr sz="2300" spc="114" dirty="0">
                <a:latin typeface="Arial"/>
                <a:cs typeface="Arial"/>
              </a:rPr>
              <a:t> </a:t>
            </a:r>
            <a:r>
              <a:rPr sz="2300" spc="35" dirty="0">
                <a:latin typeface="Arial"/>
                <a:cs typeface="Arial"/>
              </a:rPr>
              <a:t>gồm 	</a:t>
            </a:r>
            <a:r>
              <a:rPr sz="2300" spc="-45" dirty="0">
                <a:latin typeface="Arial"/>
                <a:cs typeface="Arial"/>
              </a:rPr>
              <a:t>cả</a:t>
            </a:r>
            <a:r>
              <a:rPr sz="2300" spc="-85" dirty="0">
                <a:latin typeface="Arial"/>
                <a:cs typeface="Arial"/>
              </a:rPr>
              <a:t> </a:t>
            </a:r>
            <a:r>
              <a:rPr sz="2300" spc="-10" dirty="0">
                <a:latin typeface="Arial"/>
                <a:cs typeface="Arial"/>
              </a:rPr>
              <a:t>“hiểu”.</a:t>
            </a:r>
            <a:endParaRPr sz="2300" dirty="0">
              <a:latin typeface="Arial"/>
              <a:cs typeface="Arial"/>
            </a:endParaRPr>
          </a:p>
          <a:p>
            <a:pPr marL="244469" marR="5080" indent="-232404" algn="just">
              <a:lnSpc>
                <a:spcPct val="114700"/>
              </a:lnSpc>
              <a:spcBef>
                <a:spcPts val="535"/>
              </a:spcBef>
              <a:buFont typeface="Times New Roman"/>
              <a:buChar char="–"/>
              <a:tabLst>
                <a:tab pos="245739" algn="l"/>
              </a:tabLst>
            </a:pPr>
            <a:r>
              <a:rPr sz="2300" dirty="0">
                <a:latin typeface="Arial"/>
                <a:cs typeface="Arial"/>
              </a:rPr>
              <a:t>Câu</a:t>
            </a:r>
            <a:r>
              <a:rPr sz="2300" spc="195" dirty="0">
                <a:latin typeface="Arial"/>
                <a:cs typeface="Arial"/>
              </a:rPr>
              <a:t> </a:t>
            </a:r>
            <a:r>
              <a:rPr sz="2300" dirty="0">
                <a:latin typeface="Arial"/>
                <a:cs typeface="Arial"/>
              </a:rPr>
              <a:t>hỏi</a:t>
            </a:r>
            <a:r>
              <a:rPr sz="2300" spc="200" dirty="0">
                <a:latin typeface="Arial"/>
                <a:cs typeface="Arial"/>
              </a:rPr>
              <a:t> </a:t>
            </a:r>
            <a:r>
              <a:rPr sz="2300" dirty="0">
                <a:latin typeface="Arial"/>
                <a:cs typeface="Arial"/>
              </a:rPr>
              <a:t>đưa</a:t>
            </a:r>
            <a:r>
              <a:rPr sz="2300" spc="195" dirty="0">
                <a:latin typeface="Arial"/>
                <a:cs typeface="Arial"/>
              </a:rPr>
              <a:t> </a:t>
            </a:r>
            <a:r>
              <a:rPr sz="2300" dirty="0">
                <a:latin typeface="Arial"/>
                <a:cs typeface="Arial"/>
              </a:rPr>
              <a:t>ra</a:t>
            </a:r>
            <a:r>
              <a:rPr sz="2300" spc="190" dirty="0">
                <a:latin typeface="Arial"/>
                <a:cs typeface="Arial"/>
              </a:rPr>
              <a:t> </a:t>
            </a:r>
            <a:r>
              <a:rPr sz="2300" spc="85" dirty="0">
                <a:latin typeface="Arial"/>
                <a:cs typeface="Arial"/>
              </a:rPr>
              <a:t>một</a:t>
            </a:r>
            <a:r>
              <a:rPr sz="2300" spc="210" dirty="0">
                <a:latin typeface="Arial"/>
                <a:cs typeface="Arial"/>
              </a:rPr>
              <a:t> </a:t>
            </a:r>
            <a:r>
              <a:rPr sz="2300" b="1" dirty="0">
                <a:latin typeface="Arial"/>
                <a:cs typeface="Arial"/>
              </a:rPr>
              <a:t>tình</a:t>
            </a:r>
            <a:r>
              <a:rPr sz="2300" b="1" spc="185" dirty="0">
                <a:latin typeface="Arial"/>
                <a:cs typeface="Arial"/>
              </a:rPr>
              <a:t> </a:t>
            </a:r>
            <a:r>
              <a:rPr sz="2300" b="1" dirty="0">
                <a:latin typeface="Arial"/>
                <a:cs typeface="Arial"/>
              </a:rPr>
              <a:t>huống</a:t>
            </a:r>
            <a:r>
              <a:rPr sz="2300" b="1" spc="190" dirty="0">
                <a:latin typeface="Arial"/>
                <a:cs typeface="Arial"/>
              </a:rPr>
              <a:t> </a:t>
            </a:r>
            <a:r>
              <a:rPr sz="2300" b="1" dirty="0">
                <a:latin typeface="Arial"/>
                <a:cs typeface="Arial"/>
              </a:rPr>
              <a:t>cụ</a:t>
            </a:r>
            <a:r>
              <a:rPr sz="2300" b="1" spc="200" dirty="0">
                <a:latin typeface="Arial"/>
                <a:cs typeface="Arial"/>
              </a:rPr>
              <a:t> </a:t>
            </a:r>
            <a:r>
              <a:rPr sz="2300" b="1" dirty="0">
                <a:latin typeface="Arial"/>
                <a:cs typeface="Arial"/>
              </a:rPr>
              <a:t>thể</a:t>
            </a:r>
            <a:r>
              <a:rPr sz="2300" b="1" spc="190" dirty="0">
                <a:latin typeface="Arial"/>
                <a:cs typeface="Arial"/>
              </a:rPr>
              <a:t> </a:t>
            </a:r>
            <a:r>
              <a:rPr sz="2300" dirty="0">
                <a:latin typeface="Arial"/>
                <a:cs typeface="Arial"/>
              </a:rPr>
              <a:t>(bối</a:t>
            </a:r>
            <a:r>
              <a:rPr sz="2300" spc="204" dirty="0">
                <a:latin typeface="Arial"/>
                <a:cs typeface="Arial"/>
              </a:rPr>
              <a:t> </a:t>
            </a:r>
            <a:r>
              <a:rPr sz="2300" dirty="0">
                <a:latin typeface="Arial"/>
                <a:cs typeface="Arial"/>
              </a:rPr>
              <a:t>cảnh</a:t>
            </a:r>
            <a:r>
              <a:rPr sz="2300" spc="215" dirty="0">
                <a:latin typeface="Arial"/>
                <a:cs typeface="Arial"/>
              </a:rPr>
              <a:t> </a:t>
            </a:r>
            <a:r>
              <a:rPr sz="2300" dirty="0">
                <a:latin typeface="Arial"/>
                <a:cs typeface="Arial"/>
              </a:rPr>
              <a:t>có</a:t>
            </a:r>
            <a:r>
              <a:rPr sz="2300" spc="215" dirty="0">
                <a:latin typeface="Arial"/>
                <a:cs typeface="Arial"/>
              </a:rPr>
              <a:t> </a:t>
            </a:r>
            <a:r>
              <a:rPr sz="2300" dirty="0">
                <a:latin typeface="Arial"/>
                <a:cs typeface="Arial"/>
              </a:rPr>
              <a:t>ý</a:t>
            </a:r>
            <a:r>
              <a:rPr sz="2300" spc="200" dirty="0">
                <a:latin typeface="Arial"/>
                <a:cs typeface="Arial"/>
              </a:rPr>
              <a:t> </a:t>
            </a:r>
            <a:r>
              <a:rPr sz="2300" dirty="0">
                <a:latin typeface="Arial"/>
                <a:cs typeface="Arial"/>
              </a:rPr>
              <a:t>nghĩa</a:t>
            </a:r>
            <a:r>
              <a:rPr sz="2300" spc="204" dirty="0">
                <a:latin typeface="Arial"/>
                <a:cs typeface="Arial"/>
              </a:rPr>
              <a:t> </a:t>
            </a:r>
            <a:r>
              <a:rPr sz="2300" dirty="0">
                <a:latin typeface="Arial"/>
                <a:cs typeface="Arial"/>
              </a:rPr>
              <a:t>hoặc</a:t>
            </a:r>
            <a:r>
              <a:rPr sz="2300" spc="204" dirty="0">
                <a:latin typeface="Arial"/>
                <a:cs typeface="Arial"/>
              </a:rPr>
              <a:t> </a:t>
            </a:r>
            <a:r>
              <a:rPr sz="2300" spc="50" dirty="0">
                <a:latin typeface="Arial"/>
                <a:cs typeface="Arial"/>
              </a:rPr>
              <a:t>bối</a:t>
            </a:r>
            <a:r>
              <a:rPr sz="2300" spc="204" dirty="0">
                <a:latin typeface="Arial"/>
                <a:cs typeface="Arial"/>
              </a:rPr>
              <a:t> </a:t>
            </a:r>
            <a:r>
              <a:rPr sz="2300" dirty="0">
                <a:latin typeface="Arial"/>
                <a:cs typeface="Arial"/>
              </a:rPr>
              <a:t>cảnh</a:t>
            </a:r>
            <a:r>
              <a:rPr sz="2300" spc="195" dirty="0">
                <a:latin typeface="Arial"/>
                <a:cs typeface="Arial"/>
              </a:rPr>
              <a:t> </a:t>
            </a:r>
            <a:r>
              <a:rPr sz="2300" spc="-20" dirty="0">
                <a:latin typeface="Arial"/>
                <a:cs typeface="Arial"/>
              </a:rPr>
              <a:t>thực </a:t>
            </a:r>
            <a:r>
              <a:rPr sz="2300" dirty="0" smtClean="0">
                <a:latin typeface="Arial"/>
                <a:cs typeface="Arial"/>
              </a:rPr>
              <a:t>tiễn</a:t>
            </a:r>
            <a:r>
              <a:rPr sz="2300" dirty="0">
                <a:latin typeface="Arial"/>
                <a:cs typeface="Arial"/>
              </a:rPr>
              <a:t>)</a:t>
            </a:r>
            <a:r>
              <a:rPr sz="2300" spc="-45" dirty="0">
                <a:latin typeface="Arial"/>
                <a:cs typeface="Arial"/>
              </a:rPr>
              <a:t> </a:t>
            </a:r>
            <a:r>
              <a:rPr sz="2300" dirty="0">
                <a:latin typeface="Arial"/>
                <a:cs typeface="Arial"/>
              </a:rPr>
              <a:t>có thể</a:t>
            </a:r>
            <a:r>
              <a:rPr sz="2300" spc="-10" dirty="0">
                <a:latin typeface="Arial"/>
                <a:cs typeface="Arial"/>
              </a:rPr>
              <a:t> </a:t>
            </a:r>
            <a:r>
              <a:rPr sz="2300" spc="-195" dirty="0">
                <a:latin typeface="Arial"/>
                <a:cs typeface="Arial"/>
              </a:rPr>
              <a:t>sử</a:t>
            </a:r>
            <a:r>
              <a:rPr sz="2300" spc="60" dirty="0">
                <a:latin typeface="Arial"/>
                <a:cs typeface="Arial"/>
              </a:rPr>
              <a:t> </a:t>
            </a:r>
            <a:r>
              <a:rPr sz="2300" dirty="0">
                <a:latin typeface="Arial"/>
                <a:cs typeface="Arial"/>
              </a:rPr>
              <a:t>dụng</a:t>
            </a:r>
            <a:r>
              <a:rPr sz="2300" spc="-5" dirty="0">
                <a:latin typeface="Arial"/>
                <a:cs typeface="Arial"/>
              </a:rPr>
              <a:t> </a:t>
            </a:r>
            <a:r>
              <a:rPr sz="2300" dirty="0">
                <a:latin typeface="Arial"/>
                <a:cs typeface="Arial"/>
              </a:rPr>
              <a:t>để</a:t>
            </a:r>
            <a:r>
              <a:rPr sz="2300" spc="-10" dirty="0">
                <a:latin typeface="Arial"/>
                <a:cs typeface="Arial"/>
              </a:rPr>
              <a:t> </a:t>
            </a:r>
            <a:r>
              <a:rPr sz="2300" dirty="0">
                <a:latin typeface="Arial"/>
                <a:cs typeface="Arial"/>
              </a:rPr>
              <a:t>đánh</a:t>
            </a:r>
            <a:r>
              <a:rPr sz="2300" spc="5" dirty="0">
                <a:latin typeface="Arial"/>
                <a:cs typeface="Arial"/>
              </a:rPr>
              <a:t> </a:t>
            </a:r>
            <a:r>
              <a:rPr sz="2300" dirty="0">
                <a:latin typeface="Arial"/>
                <a:cs typeface="Arial"/>
              </a:rPr>
              <a:t>giá </a:t>
            </a:r>
            <a:r>
              <a:rPr sz="2300" spc="-20" dirty="0">
                <a:latin typeface="Arial"/>
                <a:cs typeface="Arial"/>
              </a:rPr>
              <a:t>mức</a:t>
            </a:r>
            <a:r>
              <a:rPr sz="2300" spc="10" dirty="0">
                <a:latin typeface="Arial"/>
                <a:cs typeface="Arial"/>
              </a:rPr>
              <a:t> </a:t>
            </a:r>
            <a:r>
              <a:rPr sz="2300" dirty="0">
                <a:latin typeface="Arial"/>
                <a:cs typeface="Arial"/>
              </a:rPr>
              <a:t>“hiểu” hoặc</a:t>
            </a:r>
            <a:r>
              <a:rPr sz="2300" spc="15" dirty="0">
                <a:latin typeface="Arial"/>
                <a:cs typeface="Arial"/>
              </a:rPr>
              <a:t> </a:t>
            </a:r>
            <a:r>
              <a:rPr sz="2300" spc="-20" dirty="0">
                <a:latin typeface="Arial"/>
                <a:cs typeface="Arial"/>
              </a:rPr>
              <a:t>mức</a:t>
            </a:r>
            <a:r>
              <a:rPr sz="2300" spc="15" dirty="0">
                <a:latin typeface="Arial"/>
                <a:cs typeface="Arial"/>
              </a:rPr>
              <a:t> </a:t>
            </a:r>
            <a:r>
              <a:rPr sz="2300" dirty="0">
                <a:latin typeface="Arial"/>
                <a:cs typeface="Arial"/>
              </a:rPr>
              <a:t>“vận</a:t>
            </a:r>
            <a:r>
              <a:rPr sz="2300" spc="5" dirty="0">
                <a:latin typeface="Arial"/>
                <a:cs typeface="Arial"/>
              </a:rPr>
              <a:t> </a:t>
            </a:r>
            <a:r>
              <a:rPr sz="2300" spc="50" dirty="0">
                <a:latin typeface="Arial"/>
                <a:cs typeface="Arial"/>
              </a:rPr>
              <a:t>dụng”</a:t>
            </a:r>
            <a:r>
              <a:rPr sz="2300" spc="-25" dirty="0">
                <a:latin typeface="Arial"/>
                <a:cs typeface="Arial"/>
              </a:rPr>
              <a:t> </a:t>
            </a:r>
            <a:r>
              <a:rPr sz="2300" dirty="0">
                <a:latin typeface="Arial"/>
                <a:cs typeface="Arial"/>
              </a:rPr>
              <a:t>nhưng thường</a:t>
            </a:r>
            <a:r>
              <a:rPr sz="2300" spc="20" dirty="0">
                <a:latin typeface="Arial"/>
                <a:cs typeface="Arial"/>
              </a:rPr>
              <a:t> </a:t>
            </a:r>
            <a:r>
              <a:rPr sz="2300" spc="-25" dirty="0">
                <a:latin typeface="Arial"/>
                <a:cs typeface="Arial"/>
              </a:rPr>
              <a:t>sử </a:t>
            </a:r>
            <a:r>
              <a:rPr sz="2300" dirty="0" smtClean="0">
                <a:latin typeface="Arial"/>
                <a:cs typeface="Arial"/>
              </a:rPr>
              <a:t>dụng</a:t>
            </a:r>
            <a:r>
              <a:rPr sz="2300" spc="-5" dirty="0" smtClean="0">
                <a:latin typeface="Arial"/>
                <a:cs typeface="Arial"/>
              </a:rPr>
              <a:t> </a:t>
            </a:r>
            <a:r>
              <a:rPr sz="2300" dirty="0">
                <a:latin typeface="Arial"/>
                <a:cs typeface="Arial"/>
              </a:rPr>
              <a:t>cho</a:t>
            </a:r>
            <a:r>
              <a:rPr sz="2300" spc="-20" dirty="0">
                <a:latin typeface="Arial"/>
                <a:cs typeface="Arial"/>
              </a:rPr>
              <a:t> </a:t>
            </a:r>
            <a:r>
              <a:rPr sz="2300" spc="-25" dirty="0">
                <a:latin typeface="Arial"/>
                <a:cs typeface="Arial"/>
              </a:rPr>
              <a:t>mức </a:t>
            </a:r>
            <a:r>
              <a:rPr sz="2300" b="1" dirty="0">
                <a:latin typeface="Arial"/>
                <a:cs typeface="Arial"/>
              </a:rPr>
              <a:t>“vận</a:t>
            </a:r>
            <a:r>
              <a:rPr sz="2300" b="1" spc="20" dirty="0">
                <a:latin typeface="Arial"/>
                <a:cs typeface="Arial"/>
              </a:rPr>
              <a:t> </a:t>
            </a:r>
            <a:r>
              <a:rPr sz="2300" b="1" dirty="0">
                <a:latin typeface="Arial"/>
                <a:cs typeface="Arial"/>
              </a:rPr>
              <a:t>dụng”</a:t>
            </a:r>
            <a:r>
              <a:rPr sz="2300" b="1" spc="-10" dirty="0">
                <a:latin typeface="Arial"/>
                <a:cs typeface="Arial"/>
              </a:rPr>
              <a:t> </a:t>
            </a:r>
            <a:r>
              <a:rPr sz="2300" dirty="0">
                <a:latin typeface="Arial"/>
                <a:cs typeface="Arial"/>
              </a:rPr>
              <a:t>nhiều</a:t>
            </a:r>
            <a:r>
              <a:rPr sz="2300" spc="5" dirty="0">
                <a:latin typeface="Arial"/>
                <a:cs typeface="Arial"/>
              </a:rPr>
              <a:t> </a:t>
            </a:r>
            <a:r>
              <a:rPr sz="2300" spc="-20" dirty="0">
                <a:latin typeface="Arial"/>
                <a:cs typeface="Arial"/>
              </a:rPr>
              <a:t>hơn.</a:t>
            </a:r>
            <a:endParaRPr sz="2300" dirty="0">
              <a:latin typeface="Arial"/>
              <a:cs typeface="Arial"/>
            </a:endParaRPr>
          </a:p>
          <a:p>
            <a:pPr marL="244469" marR="6350" indent="-232404" algn="just">
              <a:lnSpc>
                <a:spcPct val="114999"/>
              </a:lnSpc>
              <a:spcBef>
                <a:spcPts val="525"/>
              </a:spcBef>
              <a:buFont typeface="Times New Roman"/>
              <a:buChar char="–"/>
              <a:tabLst>
                <a:tab pos="245739" algn="l"/>
              </a:tabLst>
            </a:pPr>
            <a:r>
              <a:rPr sz="2300" spc="-35" dirty="0">
                <a:latin typeface="Arial"/>
                <a:cs typeface="Arial"/>
              </a:rPr>
              <a:t>Câu</a:t>
            </a:r>
            <a:r>
              <a:rPr sz="2300" spc="70" dirty="0">
                <a:latin typeface="Arial"/>
                <a:cs typeface="Arial"/>
              </a:rPr>
              <a:t> </a:t>
            </a:r>
            <a:r>
              <a:rPr sz="2300" dirty="0">
                <a:latin typeface="Arial"/>
                <a:cs typeface="Arial"/>
              </a:rPr>
              <a:t>hỏi</a:t>
            </a:r>
            <a:r>
              <a:rPr sz="2300" spc="85" dirty="0">
                <a:latin typeface="Arial"/>
                <a:cs typeface="Arial"/>
              </a:rPr>
              <a:t> </a:t>
            </a:r>
            <a:r>
              <a:rPr sz="2300" dirty="0">
                <a:latin typeface="Arial"/>
                <a:cs typeface="Arial"/>
              </a:rPr>
              <a:t>đánh</a:t>
            </a:r>
            <a:r>
              <a:rPr sz="2300" spc="75" dirty="0">
                <a:latin typeface="Arial"/>
                <a:cs typeface="Arial"/>
              </a:rPr>
              <a:t> </a:t>
            </a:r>
            <a:r>
              <a:rPr sz="2300" dirty="0">
                <a:latin typeface="Arial"/>
                <a:cs typeface="Arial"/>
              </a:rPr>
              <a:t>giá</a:t>
            </a:r>
            <a:r>
              <a:rPr sz="2300" spc="65" dirty="0">
                <a:latin typeface="Arial"/>
                <a:cs typeface="Arial"/>
              </a:rPr>
              <a:t> </a:t>
            </a:r>
            <a:r>
              <a:rPr sz="2300" dirty="0">
                <a:latin typeface="Arial"/>
                <a:cs typeface="Arial"/>
              </a:rPr>
              <a:t>mức</a:t>
            </a:r>
            <a:r>
              <a:rPr sz="2300" spc="90" dirty="0">
                <a:latin typeface="Arial"/>
                <a:cs typeface="Arial"/>
              </a:rPr>
              <a:t> </a:t>
            </a:r>
            <a:r>
              <a:rPr sz="2300" b="1" dirty="0">
                <a:latin typeface="Arial"/>
                <a:cs typeface="Arial"/>
              </a:rPr>
              <a:t>“hiểu”</a:t>
            </a:r>
            <a:r>
              <a:rPr sz="2300" b="1" spc="75" dirty="0">
                <a:latin typeface="Arial"/>
                <a:cs typeface="Arial"/>
              </a:rPr>
              <a:t> </a:t>
            </a:r>
            <a:r>
              <a:rPr sz="2300" spc="50" dirty="0">
                <a:latin typeface="Arial"/>
                <a:cs typeface="Arial"/>
              </a:rPr>
              <a:t>đòi</a:t>
            </a:r>
            <a:r>
              <a:rPr sz="2300" spc="80" dirty="0">
                <a:latin typeface="Arial"/>
                <a:cs typeface="Arial"/>
              </a:rPr>
              <a:t> </a:t>
            </a:r>
            <a:r>
              <a:rPr sz="2300" dirty="0">
                <a:latin typeface="Arial"/>
                <a:cs typeface="Arial"/>
              </a:rPr>
              <a:t>hỏi</a:t>
            </a:r>
            <a:r>
              <a:rPr sz="2300" spc="105" dirty="0">
                <a:latin typeface="Arial"/>
                <a:cs typeface="Arial"/>
              </a:rPr>
              <a:t> </a:t>
            </a:r>
            <a:r>
              <a:rPr sz="2300" spc="80" dirty="0">
                <a:latin typeface="Arial"/>
                <a:cs typeface="Arial"/>
              </a:rPr>
              <a:t>một</a:t>
            </a:r>
            <a:r>
              <a:rPr sz="2300" spc="90" dirty="0">
                <a:latin typeface="Arial"/>
                <a:cs typeface="Arial"/>
              </a:rPr>
              <a:t> </a:t>
            </a:r>
            <a:r>
              <a:rPr sz="2300" dirty="0">
                <a:latin typeface="Arial"/>
                <a:cs typeface="Arial"/>
              </a:rPr>
              <a:t>quá</a:t>
            </a:r>
            <a:r>
              <a:rPr sz="2300" spc="65" dirty="0">
                <a:latin typeface="Arial"/>
                <a:cs typeface="Arial"/>
              </a:rPr>
              <a:t> </a:t>
            </a:r>
            <a:r>
              <a:rPr sz="2300" dirty="0">
                <a:latin typeface="Arial"/>
                <a:cs typeface="Arial"/>
              </a:rPr>
              <a:t>trình</a:t>
            </a:r>
            <a:r>
              <a:rPr sz="2300" spc="75" dirty="0">
                <a:latin typeface="Arial"/>
                <a:cs typeface="Arial"/>
              </a:rPr>
              <a:t> </a:t>
            </a:r>
            <a:r>
              <a:rPr sz="2300" dirty="0">
                <a:latin typeface="Arial"/>
                <a:cs typeface="Arial"/>
              </a:rPr>
              <a:t>tư</a:t>
            </a:r>
            <a:r>
              <a:rPr sz="2300" spc="70" dirty="0">
                <a:latin typeface="Arial"/>
                <a:cs typeface="Arial"/>
              </a:rPr>
              <a:t> </a:t>
            </a:r>
            <a:r>
              <a:rPr sz="2300" dirty="0">
                <a:latin typeface="Arial"/>
                <a:cs typeface="Arial"/>
              </a:rPr>
              <a:t>duy</a:t>
            </a:r>
            <a:r>
              <a:rPr sz="2300" spc="55" dirty="0">
                <a:latin typeface="Arial"/>
                <a:cs typeface="Arial"/>
              </a:rPr>
              <a:t> </a:t>
            </a:r>
            <a:r>
              <a:rPr sz="2300" dirty="0">
                <a:latin typeface="Arial"/>
                <a:cs typeface="Arial"/>
              </a:rPr>
              <a:t>thiên</a:t>
            </a:r>
            <a:r>
              <a:rPr sz="2300" spc="95" dirty="0">
                <a:latin typeface="Arial"/>
                <a:cs typeface="Arial"/>
              </a:rPr>
              <a:t> </a:t>
            </a:r>
            <a:r>
              <a:rPr sz="2300" dirty="0">
                <a:latin typeface="Arial"/>
                <a:cs typeface="Arial"/>
              </a:rPr>
              <a:t>về</a:t>
            </a:r>
            <a:r>
              <a:rPr sz="2300" spc="80" dirty="0">
                <a:latin typeface="Arial"/>
                <a:cs typeface="Arial"/>
              </a:rPr>
              <a:t> </a:t>
            </a:r>
            <a:r>
              <a:rPr sz="2300" dirty="0">
                <a:latin typeface="Arial"/>
                <a:cs typeface="Arial"/>
              </a:rPr>
              <a:t>lập</a:t>
            </a:r>
            <a:r>
              <a:rPr sz="2300" spc="85" dirty="0">
                <a:latin typeface="Arial"/>
                <a:cs typeface="Arial"/>
              </a:rPr>
              <a:t> </a:t>
            </a:r>
            <a:r>
              <a:rPr sz="2300" dirty="0">
                <a:latin typeface="Arial"/>
                <a:cs typeface="Arial"/>
              </a:rPr>
              <a:t>luận</a:t>
            </a:r>
            <a:r>
              <a:rPr sz="2300" spc="75" dirty="0">
                <a:latin typeface="Arial"/>
                <a:cs typeface="Arial"/>
              </a:rPr>
              <a:t> </a:t>
            </a:r>
            <a:r>
              <a:rPr sz="2300" dirty="0">
                <a:latin typeface="Arial"/>
                <a:cs typeface="Arial"/>
              </a:rPr>
              <a:t>để</a:t>
            </a:r>
            <a:r>
              <a:rPr sz="2300" spc="80" dirty="0">
                <a:latin typeface="Arial"/>
                <a:cs typeface="Arial"/>
              </a:rPr>
              <a:t> </a:t>
            </a:r>
            <a:r>
              <a:rPr sz="2300" spc="-25" dirty="0">
                <a:latin typeface="Arial"/>
                <a:cs typeface="Arial"/>
              </a:rPr>
              <a:t>tìm </a:t>
            </a:r>
            <a:r>
              <a:rPr sz="2300" dirty="0" smtClean="0">
                <a:latin typeface="Arial"/>
                <a:cs typeface="Arial"/>
              </a:rPr>
              <a:t>ra </a:t>
            </a:r>
            <a:r>
              <a:rPr sz="2300" dirty="0">
                <a:latin typeface="Arial"/>
                <a:cs typeface="Arial"/>
              </a:rPr>
              <a:t>bản</a:t>
            </a:r>
            <a:r>
              <a:rPr sz="2300" spc="20" dirty="0">
                <a:latin typeface="Arial"/>
                <a:cs typeface="Arial"/>
              </a:rPr>
              <a:t> </a:t>
            </a:r>
            <a:r>
              <a:rPr sz="2300" dirty="0">
                <a:latin typeface="Arial"/>
                <a:cs typeface="Arial"/>
              </a:rPr>
              <a:t>chất</a:t>
            </a:r>
            <a:r>
              <a:rPr sz="2300" spc="20" dirty="0">
                <a:latin typeface="Arial"/>
                <a:cs typeface="Arial"/>
              </a:rPr>
              <a:t> </a:t>
            </a:r>
            <a:r>
              <a:rPr sz="2300" dirty="0">
                <a:latin typeface="Arial"/>
                <a:cs typeface="Arial"/>
              </a:rPr>
              <a:t>của</a:t>
            </a:r>
            <a:r>
              <a:rPr sz="2300" spc="20" dirty="0">
                <a:latin typeface="Arial"/>
                <a:cs typeface="Arial"/>
              </a:rPr>
              <a:t> </a:t>
            </a:r>
            <a:r>
              <a:rPr sz="2300" spc="65" dirty="0">
                <a:latin typeface="Arial"/>
                <a:cs typeface="Arial"/>
              </a:rPr>
              <a:t>tri</a:t>
            </a:r>
            <a:r>
              <a:rPr sz="2300" spc="10" dirty="0">
                <a:latin typeface="Arial"/>
                <a:cs typeface="Arial"/>
              </a:rPr>
              <a:t> </a:t>
            </a:r>
            <a:r>
              <a:rPr sz="2300" dirty="0">
                <a:latin typeface="Arial"/>
                <a:cs typeface="Arial"/>
              </a:rPr>
              <a:t>thức</a:t>
            </a:r>
            <a:r>
              <a:rPr sz="2300" spc="15" dirty="0">
                <a:latin typeface="Arial"/>
                <a:cs typeface="Arial"/>
              </a:rPr>
              <a:t> </a:t>
            </a:r>
            <a:r>
              <a:rPr sz="2300" spc="60" dirty="0">
                <a:latin typeface="Arial"/>
                <a:cs typeface="Arial"/>
              </a:rPr>
              <a:t>tin</a:t>
            </a:r>
            <a:r>
              <a:rPr sz="2300" spc="25" dirty="0">
                <a:latin typeface="Arial"/>
                <a:cs typeface="Arial"/>
              </a:rPr>
              <a:t> </a:t>
            </a:r>
            <a:r>
              <a:rPr sz="2300" dirty="0">
                <a:latin typeface="Arial"/>
                <a:cs typeface="Arial"/>
              </a:rPr>
              <a:t>học,</a:t>
            </a:r>
            <a:r>
              <a:rPr sz="2300" spc="5" dirty="0">
                <a:latin typeface="Arial"/>
                <a:cs typeface="Arial"/>
              </a:rPr>
              <a:t> </a:t>
            </a:r>
            <a:r>
              <a:rPr sz="2300" b="1" dirty="0">
                <a:latin typeface="Arial"/>
                <a:cs typeface="Arial"/>
              </a:rPr>
              <a:t>không</a:t>
            </a:r>
            <a:r>
              <a:rPr sz="2300" b="1" spc="20" dirty="0">
                <a:latin typeface="Arial"/>
                <a:cs typeface="Arial"/>
              </a:rPr>
              <a:t> </a:t>
            </a:r>
            <a:r>
              <a:rPr sz="2300" b="1" dirty="0">
                <a:latin typeface="Arial"/>
                <a:cs typeface="Arial"/>
              </a:rPr>
              <a:t>thiên</a:t>
            </a:r>
            <a:r>
              <a:rPr sz="2300" b="1" spc="25" dirty="0">
                <a:latin typeface="Arial"/>
                <a:cs typeface="Arial"/>
              </a:rPr>
              <a:t> </a:t>
            </a:r>
            <a:r>
              <a:rPr sz="2300" b="1" dirty="0">
                <a:latin typeface="Arial"/>
                <a:cs typeface="Arial"/>
              </a:rPr>
              <a:t>về</a:t>
            </a:r>
            <a:r>
              <a:rPr sz="2300" b="1" spc="35" dirty="0">
                <a:latin typeface="Arial"/>
                <a:cs typeface="Arial"/>
              </a:rPr>
              <a:t> </a:t>
            </a:r>
            <a:r>
              <a:rPr sz="2300" b="1" dirty="0">
                <a:latin typeface="Arial"/>
                <a:cs typeface="Arial"/>
              </a:rPr>
              <a:t>tính</a:t>
            </a:r>
            <a:r>
              <a:rPr sz="2300" b="1" spc="10" dirty="0">
                <a:latin typeface="Arial"/>
                <a:cs typeface="Arial"/>
              </a:rPr>
              <a:t> </a:t>
            </a:r>
            <a:r>
              <a:rPr sz="2300" b="1" dirty="0">
                <a:latin typeface="Arial"/>
                <a:cs typeface="Arial"/>
              </a:rPr>
              <a:t>toán</a:t>
            </a:r>
            <a:r>
              <a:rPr sz="2300" b="1" spc="20" dirty="0">
                <a:latin typeface="Arial"/>
                <a:cs typeface="Arial"/>
              </a:rPr>
              <a:t> </a:t>
            </a:r>
            <a:r>
              <a:rPr sz="2300" dirty="0">
                <a:latin typeface="Arial"/>
                <a:cs typeface="Arial"/>
              </a:rPr>
              <a:t>hoặc</a:t>
            </a:r>
            <a:r>
              <a:rPr sz="2300" spc="35" dirty="0">
                <a:latin typeface="Arial"/>
                <a:cs typeface="Arial"/>
              </a:rPr>
              <a:t> </a:t>
            </a:r>
            <a:r>
              <a:rPr sz="2300" dirty="0">
                <a:latin typeface="Arial"/>
                <a:cs typeface="Arial"/>
              </a:rPr>
              <a:t>áp</a:t>
            </a:r>
            <a:r>
              <a:rPr sz="2300" spc="40" dirty="0">
                <a:latin typeface="Arial"/>
                <a:cs typeface="Arial"/>
              </a:rPr>
              <a:t> </a:t>
            </a:r>
            <a:r>
              <a:rPr sz="2300" dirty="0">
                <a:latin typeface="Arial"/>
                <a:cs typeface="Arial"/>
              </a:rPr>
              <a:t>dụng</a:t>
            </a:r>
            <a:r>
              <a:rPr sz="2300" spc="20" dirty="0">
                <a:latin typeface="Arial"/>
                <a:cs typeface="Arial"/>
              </a:rPr>
              <a:t> </a:t>
            </a:r>
            <a:r>
              <a:rPr sz="2300" spc="60" dirty="0">
                <a:latin typeface="Arial"/>
                <a:cs typeface="Arial"/>
              </a:rPr>
              <a:t>tri</a:t>
            </a:r>
            <a:r>
              <a:rPr sz="2300" spc="30" dirty="0">
                <a:latin typeface="Arial"/>
                <a:cs typeface="Arial"/>
              </a:rPr>
              <a:t> </a:t>
            </a:r>
            <a:r>
              <a:rPr sz="2300" dirty="0">
                <a:latin typeface="Arial"/>
                <a:cs typeface="Arial"/>
              </a:rPr>
              <a:t>thức</a:t>
            </a:r>
            <a:r>
              <a:rPr sz="2300" spc="15" dirty="0">
                <a:latin typeface="Arial"/>
                <a:cs typeface="Arial"/>
              </a:rPr>
              <a:t> </a:t>
            </a:r>
            <a:r>
              <a:rPr sz="2300" spc="35" dirty="0">
                <a:latin typeface="Arial"/>
                <a:cs typeface="Arial"/>
              </a:rPr>
              <a:t>tin </a:t>
            </a:r>
            <a:r>
              <a:rPr sz="2300" dirty="0" smtClean="0">
                <a:latin typeface="Arial"/>
                <a:cs typeface="Arial"/>
              </a:rPr>
              <a:t>học</a:t>
            </a:r>
            <a:r>
              <a:rPr sz="2300" spc="-25" dirty="0" smtClean="0">
                <a:latin typeface="Arial"/>
                <a:cs typeface="Arial"/>
              </a:rPr>
              <a:t> </a:t>
            </a:r>
            <a:r>
              <a:rPr sz="2300" dirty="0">
                <a:latin typeface="Arial"/>
                <a:cs typeface="Arial"/>
              </a:rPr>
              <a:t>để</a:t>
            </a:r>
            <a:r>
              <a:rPr sz="2300" spc="-45" dirty="0">
                <a:latin typeface="Arial"/>
                <a:cs typeface="Arial"/>
              </a:rPr>
              <a:t> </a:t>
            </a:r>
            <a:r>
              <a:rPr sz="2300" dirty="0">
                <a:latin typeface="Arial"/>
                <a:cs typeface="Arial"/>
              </a:rPr>
              <a:t>nhận</a:t>
            </a:r>
            <a:r>
              <a:rPr sz="2300" spc="-35" dirty="0">
                <a:latin typeface="Arial"/>
                <a:cs typeface="Arial"/>
              </a:rPr>
              <a:t> </a:t>
            </a:r>
            <a:r>
              <a:rPr sz="2300" spc="-55" dirty="0">
                <a:latin typeface="Arial"/>
                <a:cs typeface="Arial"/>
              </a:rPr>
              <a:t>được</a:t>
            </a:r>
            <a:r>
              <a:rPr sz="2300" spc="-45" dirty="0">
                <a:latin typeface="Arial"/>
                <a:cs typeface="Arial"/>
              </a:rPr>
              <a:t> </a:t>
            </a:r>
            <a:r>
              <a:rPr sz="2300" dirty="0">
                <a:latin typeface="Arial"/>
                <a:cs typeface="Arial"/>
              </a:rPr>
              <a:t>kết</a:t>
            </a:r>
            <a:r>
              <a:rPr sz="2300" spc="-35" dirty="0">
                <a:latin typeface="Arial"/>
                <a:cs typeface="Arial"/>
              </a:rPr>
              <a:t> </a:t>
            </a:r>
            <a:r>
              <a:rPr sz="2300" dirty="0">
                <a:latin typeface="Arial"/>
                <a:cs typeface="Arial"/>
              </a:rPr>
              <a:t>quả</a:t>
            </a:r>
            <a:r>
              <a:rPr sz="2300" spc="-40" dirty="0">
                <a:latin typeface="Arial"/>
                <a:cs typeface="Arial"/>
              </a:rPr>
              <a:t> </a:t>
            </a:r>
            <a:r>
              <a:rPr sz="2300" dirty="0">
                <a:latin typeface="Arial"/>
                <a:cs typeface="Arial"/>
              </a:rPr>
              <a:t>cụ</a:t>
            </a:r>
            <a:r>
              <a:rPr sz="2300" spc="-30" dirty="0">
                <a:latin typeface="Arial"/>
                <a:cs typeface="Arial"/>
              </a:rPr>
              <a:t> </a:t>
            </a:r>
            <a:r>
              <a:rPr sz="2300" dirty="0">
                <a:latin typeface="Arial"/>
                <a:cs typeface="Arial"/>
              </a:rPr>
              <a:t>thể</a:t>
            </a:r>
            <a:r>
              <a:rPr sz="2300" spc="-50" dirty="0">
                <a:latin typeface="Arial"/>
                <a:cs typeface="Arial"/>
              </a:rPr>
              <a:t> </a:t>
            </a:r>
            <a:r>
              <a:rPr sz="2300" dirty="0">
                <a:latin typeface="Arial"/>
                <a:cs typeface="Arial"/>
              </a:rPr>
              <a:t>như</a:t>
            </a:r>
            <a:r>
              <a:rPr sz="2300" spc="-35" dirty="0">
                <a:latin typeface="Arial"/>
                <a:cs typeface="Arial"/>
              </a:rPr>
              <a:t> </a:t>
            </a:r>
            <a:r>
              <a:rPr sz="2300" spc="50" dirty="0">
                <a:latin typeface="Arial"/>
                <a:cs typeface="Arial"/>
              </a:rPr>
              <a:t>đối</a:t>
            </a:r>
            <a:r>
              <a:rPr sz="2300" spc="-25" dirty="0">
                <a:latin typeface="Arial"/>
                <a:cs typeface="Arial"/>
              </a:rPr>
              <a:t> </a:t>
            </a:r>
            <a:r>
              <a:rPr sz="2300" dirty="0">
                <a:latin typeface="Arial"/>
                <a:cs typeface="Arial"/>
              </a:rPr>
              <a:t>với</a:t>
            </a:r>
            <a:r>
              <a:rPr sz="2300" spc="-30" dirty="0">
                <a:latin typeface="Arial"/>
                <a:cs typeface="Arial"/>
              </a:rPr>
              <a:t> </a:t>
            </a:r>
            <a:r>
              <a:rPr sz="2300" spc="-10" dirty="0">
                <a:latin typeface="Arial"/>
                <a:cs typeface="Arial"/>
              </a:rPr>
              <a:t>câu</a:t>
            </a:r>
            <a:r>
              <a:rPr sz="2300" spc="-30" dirty="0">
                <a:latin typeface="Arial"/>
                <a:cs typeface="Arial"/>
              </a:rPr>
              <a:t> </a:t>
            </a:r>
            <a:r>
              <a:rPr sz="2300" dirty="0">
                <a:latin typeface="Arial"/>
                <a:cs typeface="Arial"/>
              </a:rPr>
              <a:t>hỏi</a:t>
            </a:r>
            <a:r>
              <a:rPr sz="2300" spc="-30" dirty="0">
                <a:latin typeface="Arial"/>
                <a:cs typeface="Arial"/>
              </a:rPr>
              <a:t> </a:t>
            </a:r>
            <a:r>
              <a:rPr sz="2300" spc="-10" dirty="0">
                <a:latin typeface="Arial"/>
                <a:cs typeface="Arial"/>
              </a:rPr>
              <a:t>của</a:t>
            </a:r>
            <a:r>
              <a:rPr sz="2300" spc="-35" dirty="0">
                <a:latin typeface="Arial"/>
                <a:cs typeface="Arial"/>
              </a:rPr>
              <a:t> </a:t>
            </a:r>
            <a:r>
              <a:rPr sz="2300" dirty="0">
                <a:latin typeface="Arial"/>
                <a:cs typeface="Arial"/>
              </a:rPr>
              <a:t>“vận</a:t>
            </a:r>
            <a:r>
              <a:rPr sz="2300" spc="-35" dirty="0">
                <a:latin typeface="Arial"/>
                <a:cs typeface="Arial"/>
              </a:rPr>
              <a:t> </a:t>
            </a:r>
            <a:r>
              <a:rPr sz="2300" spc="-10" dirty="0">
                <a:latin typeface="Arial"/>
                <a:cs typeface="Arial"/>
              </a:rPr>
              <a:t>dụng”.</a:t>
            </a:r>
            <a:endParaRPr sz="2300" dirty="0">
              <a:latin typeface="Arial"/>
              <a:cs typeface="Arial"/>
            </a:endParaRPr>
          </a:p>
        </p:txBody>
      </p:sp>
      <p:sp>
        <p:nvSpPr>
          <p:cNvPr id="3" name="object 3"/>
          <p:cNvSpPr txBox="1">
            <a:spLocks noGrp="1"/>
          </p:cNvSpPr>
          <p:nvPr>
            <p:ph type="title"/>
          </p:nvPr>
        </p:nvSpPr>
        <p:spPr>
          <a:xfrm>
            <a:off x="-304799" y="860375"/>
            <a:ext cx="10083201" cy="466783"/>
          </a:xfrm>
          <a:prstGeom prst="rect">
            <a:avLst/>
          </a:prstGeom>
        </p:spPr>
        <p:txBody>
          <a:bodyPr vert="horz" wrap="square" lIns="0" tIns="105653" rIns="0" bIns="0" rtlCol="0">
            <a:spAutoFit/>
          </a:bodyPr>
          <a:lstStyle/>
          <a:p>
            <a:pPr marR="38099" algn="ctr">
              <a:spcBef>
                <a:spcPts val="100"/>
              </a:spcBef>
            </a:pPr>
            <a:r>
              <a:rPr sz="2600" b="1" dirty="0">
                <a:solidFill>
                  <a:srgbClr val="160EBE"/>
                </a:solidFill>
              </a:rPr>
              <a:t>PHÂN</a:t>
            </a:r>
            <a:r>
              <a:rPr sz="2600" b="1" spc="-35" dirty="0">
                <a:solidFill>
                  <a:srgbClr val="160EBE"/>
                </a:solidFill>
              </a:rPr>
              <a:t> </a:t>
            </a:r>
            <a:r>
              <a:rPr sz="2600" b="1" spc="-100" dirty="0">
                <a:solidFill>
                  <a:srgbClr val="160EBE"/>
                </a:solidFill>
              </a:rPr>
              <a:t>BIỆT</a:t>
            </a:r>
            <a:r>
              <a:rPr sz="2600" b="1" spc="-25" dirty="0">
                <a:solidFill>
                  <a:srgbClr val="160EBE"/>
                </a:solidFill>
              </a:rPr>
              <a:t> GIỮA</a:t>
            </a:r>
            <a:r>
              <a:rPr sz="2600" b="1" spc="-20" dirty="0">
                <a:solidFill>
                  <a:srgbClr val="160EBE"/>
                </a:solidFill>
              </a:rPr>
              <a:t> </a:t>
            </a:r>
            <a:r>
              <a:rPr sz="2600" b="1" dirty="0">
                <a:solidFill>
                  <a:srgbClr val="160EBE"/>
                </a:solidFill>
              </a:rPr>
              <a:t>HAI</a:t>
            </a:r>
            <a:r>
              <a:rPr sz="2600" b="1" spc="-20" dirty="0">
                <a:solidFill>
                  <a:srgbClr val="160EBE"/>
                </a:solidFill>
              </a:rPr>
              <a:t> </a:t>
            </a:r>
            <a:r>
              <a:rPr sz="2600" b="1" dirty="0">
                <a:solidFill>
                  <a:srgbClr val="160EBE"/>
                </a:solidFill>
              </a:rPr>
              <a:t>MỨC</a:t>
            </a:r>
            <a:r>
              <a:rPr sz="2600" b="1" spc="-20" dirty="0">
                <a:solidFill>
                  <a:srgbClr val="160EBE"/>
                </a:solidFill>
              </a:rPr>
              <a:t> </a:t>
            </a:r>
            <a:r>
              <a:rPr sz="2600" b="1" dirty="0">
                <a:solidFill>
                  <a:srgbClr val="160EBE"/>
                </a:solidFill>
              </a:rPr>
              <a:t>HIỂU </a:t>
            </a:r>
            <a:r>
              <a:rPr sz="2600" b="1" spc="-30" dirty="0">
                <a:solidFill>
                  <a:srgbClr val="160EBE"/>
                </a:solidFill>
              </a:rPr>
              <a:t>VÀ</a:t>
            </a:r>
            <a:r>
              <a:rPr sz="2600" b="1" spc="-40" dirty="0">
                <a:solidFill>
                  <a:srgbClr val="160EBE"/>
                </a:solidFill>
              </a:rPr>
              <a:t> </a:t>
            </a:r>
            <a:r>
              <a:rPr sz="2600" b="1" dirty="0">
                <a:solidFill>
                  <a:srgbClr val="160EBE"/>
                </a:solidFill>
              </a:rPr>
              <a:t>VẬN</a:t>
            </a:r>
            <a:r>
              <a:rPr sz="2600" b="1" spc="-10" dirty="0">
                <a:solidFill>
                  <a:srgbClr val="160EBE"/>
                </a:solidFill>
              </a:rPr>
              <a:t> </a:t>
            </a:r>
            <a:r>
              <a:rPr sz="2600" b="1" spc="-20" dirty="0">
                <a:solidFill>
                  <a:srgbClr val="160EBE"/>
                </a:solidFill>
              </a:rPr>
              <a:t>DỤNG</a:t>
            </a:r>
            <a:endParaRPr sz="2600" b="1" dirty="0">
              <a:solidFill>
                <a:srgbClr val="160EBE"/>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618</TotalTime>
  <Words>4296</Words>
  <Application>Microsoft Office PowerPoint</Application>
  <PresentationFormat>Custom</PresentationFormat>
  <Paragraphs>354</Paragraphs>
  <Slides>41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Calibri</vt:lpstr>
      <vt:lpstr>Calibri Light</vt:lpstr>
      <vt:lpstr>Carlito</vt:lpstr>
      <vt:lpstr>Times</vt:lpstr>
      <vt:lpstr>Times New Roman</vt:lpstr>
      <vt:lpstr>Wingdings</vt:lpstr>
      <vt:lpstr>1_Office Theme</vt:lpstr>
      <vt:lpstr>PowerPoint Presentation</vt:lpstr>
      <vt:lpstr>NỘI DUNG CHÍNH</vt:lpstr>
      <vt:lpstr>PowerPoint Presentation</vt:lpstr>
      <vt:lpstr>ĐỊNH HƯỚNG KIỂM TRA, ĐÁNH GIÁ</vt:lpstr>
      <vt:lpstr>ĐỊNH HƯỚNG KIỂM TRA, ĐÁNH GIÁ</vt:lpstr>
      <vt:lpstr>ĐỊNH HƯỚNG KIỂM TRA, ĐÁNH GIÁ CỦA CT GDPT</vt:lpstr>
      <vt:lpstr>ĐỊNH HƯỚNG KIỂM TRA, ĐÁNH GIÁ CỦA CT GDPT</vt:lpstr>
      <vt:lpstr>KHÁC BIỆT GIỮA QUAN NIỆM CŨ VÀ QUAN NIỆM MỚI VỀ ĐÁNH GIÁ</vt:lpstr>
      <vt:lpstr>MỘT SỐ NGUYÊN TẮC KHI ĐÁNH GIÁ</vt:lpstr>
      <vt:lpstr>PHƯƠNG PHÁP KIỂM TRA, ĐÁNH GIÁ NĂNG LỰC</vt:lpstr>
      <vt:lpstr>CÔNG CỤ CÂU HỎI TỰ LUẬN KIỂM TRA, ĐÁNH GIÁ NĂNG LỰC</vt:lpstr>
      <vt:lpstr>CÁCH THỂ HIỆN CÁC MỨC NHẬN THỨC TRONG CÂU HỎI</vt:lpstr>
      <vt:lpstr>CÔNG CỤ CÂU HỎI TỰ LUẬN KIỂM TRA, ĐÁNH GIÁ NĂNG LỰC</vt:lpstr>
      <vt:lpstr>CÁC DẠNG CÂU HỎI TRONG KIỂM TRA ĐÁNH GIÁ</vt:lpstr>
      <vt:lpstr>CÁCH VIẾT CÂU HỎI D1 (4-1, MCQ)</vt:lpstr>
      <vt:lpstr>CẤU TRÚC CỦA CÂU HỎI D1</vt:lpstr>
      <vt:lpstr>LƯU Ý CÁCH VIẾT PHẦN DẪN</vt:lpstr>
      <vt:lpstr>LƯU Ý  CÁCH VIẾT PHẦN DẪN</vt:lpstr>
      <vt:lpstr>CÁCH VIẾT PHẦN PHƯƠNG ÁN TRẢ LỜI</vt:lpstr>
      <vt:lpstr>CÁCH VIẾT PHẦN CÁC PHƯƠNG ÁN TRẢ LỜI</vt:lpstr>
      <vt:lpstr>CÁCH VIẾT PHẦN CÁC PHƯƠNG ÁN TRẢ LỜI</vt:lpstr>
      <vt:lpstr>CÁCH VIẾT CÂU HỎI ĐÚNG/SAI D2 (4-4, YNQ)</vt:lpstr>
      <vt:lpstr>CÁCH VIẾT CÂU HỎI D2</vt:lpstr>
      <vt:lpstr>CÁCH VIẾT CÂU HỎI D2</vt:lpstr>
      <vt:lpstr>CÁCH VIẾT CÂU HỎI D2</vt:lpstr>
      <vt:lpstr>PowerPoint Presentation</vt:lpstr>
      <vt:lpstr>PowerPoint Presentation</vt:lpstr>
      <vt:lpstr>CÁCH VIẾT CÂU HỎI TỰ LUẬN</vt:lpstr>
      <vt:lpstr>CÁCH VIẾT CÂU HỎI TỰ LUẬN</vt:lpstr>
      <vt:lpstr>CÁCH VIẾT CÂU HỎI TỰ LUẬN</vt:lpstr>
      <vt:lpstr>VÍ DỤ CÂU HỎI TỰ LUẬN</vt:lpstr>
      <vt:lpstr>Về mặt thuật ngữ</vt:lpstr>
      <vt:lpstr>MỨC BIẾT</vt:lpstr>
      <vt:lpstr>MỨC BIẾT</vt:lpstr>
      <vt:lpstr>MỨC HIỂU</vt:lpstr>
      <vt:lpstr>MỨC HIỂU</vt:lpstr>
      <vt:lpstr>PowerPoint Presentation</vt:lpstr>
      <vt:lpstr>MỨC VẬN DỤNG</vt:lpstr>
      <vt:lpstr>MỨC VẬN DỤNG</vt:lpstr>
      <vt:lpstr>MỨC VẬN DỤNG</vt:lpstr>
      <vt:lpstr>PHÂN BIỆT GIỮA HAI MỨC HIỂU VÀ VẬN DỤNG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 V2-0211_T­p hu¥n t ng c°Ýng NL d¡y hÍc và KT G_Thái Nguyên.pptx</dc:title>
  <dc:creator>KiÁu Ph°¡ng Thùy</dc:creator>
  <cp:lastModifiedBy>admin</cp:lastModifiedBy>
  <cp:revision>45</cp:revision>
  <dcterms:created xsi:type="dcterms:W3CDTF">2024-11-25T13:09:51Z</dcterms:created>
  <dcterms:modified xsi:type="dcterms:W3CDTF">2024-12-05T17:04:48Z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2024-11-02T00:00:00Z</vt:filetime>
  </property>
  <property fmtid="{D5CDD505-2E9C-101B-9397-08002B2CF9AE}" pid="3" name="LastSaved">
    <vt:filetime>2024-11-25T00:00:00Z</vt:filetime>
  </property>
  <property fmtid="{D5CDD505-2E9C-101B-9397-08002B2CF9AE}" pid="4" name="Producer">
    <vt:lpwstr>3-Heights(TM) PDF Security Shell 4.8.25.2 (http://www.pdf-tools.com)</vt:lpwstr>
  </property>
</Properties>
</file>